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  <p:sldMasterId id="2147484005" r:id="rId2"/>
    <p:sldMasterId id="2147484021" r:id="rId3"/>
  </p:sldMasterIdLst>
  <p:notesMasterIdLst>
    <p:notesMasterId r:id="rId11"/>
  </p:notesMasterIdLst>
  <p:sldIdLst>
    <p:sldId id="380" r:id="rId4"/>
    <p:sldId id="381" r:id="rId5"/>
    <p:sldId id="385" r:id="rId6"/>
    <p:sldId id="384" r:id="rId7"/>
    <p:sldId id="364" r:id="rId8"/>
    <p:sldId id="366" r:id="rId9"/>
    <p:sldId id="387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41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00FF00"/>
    <a:srgbClr val="FF9900"/>
    <a:srgbClr val="66FF33"/>
    <a:srgbClr val="FF0000"/>
    <a:srgbClr val="CCECFF"/>
    <a:srgbClr val="FF33CC"/>
    <a:srgbClr val="00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90925" autoAdjust="0"/>
  </p:normalViewPr>
  <p:slideViewPr>
    <p:cSldViewPr>
      <p:cViewPr varScale="1">
        <p:scale>
          <a:sx n="103" d="100"/>
          <a:sy n="103" d="100"/>
        </p:scale>
        <p:origin x="606" y="10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4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162240313181187E-2"/>
          <c:y val="4.8645652116381853E-2"/>
          <c:w val="0.89138773966813467"/>
          <c:h val="0.7561290366257063"/>
        </c:manualLayout>
      </c:layout>
      <c:lineChart>
        <c:grouping val="standard"/>
        <c:varyColors val="0"/>
        <c:ser>
          <c:idx val="0"/>
          <c:order val="0"/>
          <c:tx>
            <c:strRef>
              <c:f>'[Reaktorius_1_eksperimento skaiÄ¨iavimai_su grafikais.xlsx]NO3'!$AI$2</c:f>
              <c:strCache>
                <c:ptCount val="1"/>
                <c:pt idx="0">
                  <c:v>Įtekėjime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3175">
                <a:solidFill>
                  <a:schemeClr val="tx1"/>
                </a:solidFill>
                <a:prstDash val="sysDash"/>
              </a:ln>
              <a:effectLst/>
            </c:spPr>
          </c:marker>
          <c:cat>
            <c:numRef>
              <c:f>'[Reaktorius_1_eksperimento skaiÄ¨iavimai_su grafikais.xlsx]NO3'!$AC$5:$AC$114</c:f>
              <c:numCache>
                <c:formatCode>m/d/yyyy</c:formatCode>
                <c:ptCount val="110"/>
                <c:pt idx="0">
                  <c:v>42047</c:v>
                </c:pt>
                <c:pt idx="1">
                  <c:v>42048</c:v>
                </c:pt>
                <c:pt idx="2">
                  <c:v>42053</c:v>
                </c:pt>
                <c:pt idx="3">
                  <c:v>42054</c:v>
                </c:pt>
                <c:pt idx="4">
                  <c:v>42055</c:v>
                </c:pt>
                <c:pt idx="5">
                  <c:v>42058</c:v>
                </c:pt>
                <c:pt idx="6">
                  <c:v>42059</c:v>
                </c:pt>
                <c:pt idx="7">
                  <c:v>42060</c:v>
                </c:pt>
                <c:pt idx="8">
                  <c:v>42061</c:v>
                </c:pt>
                <c:pt idx="9">
                  <c:v>42062</c:v>
                </c:pt>
                <c:pt idx="10">
                  <c:v>42065</c:v>
                </c:pt>
                <c:pt idx="11">
                  <c:v>42066</c:v>
                </c:pt>
                <c:pt idx="12">
                  <c:v>42067</c:v>
                </c:pt>
                <c:pt idx="13">
                  <c:v>42068</c:v>
                </c:pt>
                <c:pt idx="14">
                  <c:v>42069</c:v>
                </c:pt>
                <c:pt idx="15">
                  <c:v>42072</c:v>
                </c:pt>
                <c:pt idx="16">
                  <c:v>42073</c:v>
                </c:pt>
                <c:pt idx="17">
                  <c:v>42075</c:v>
                </c:pt>
                <c:pt idx="18">
                  <c:v>42079</c:v>
                </c:pt>
                <c:pt idx="19">
                  <c:v>42080</c:v>
                </c:pt>
                <c:pt idx="20">
                  <c:v>42081</c:v>
                </c:pt>
                <c:pt idx="21">
                  <c:v>42082</c:v>
                </c:pt>
                <c:pt idx="22">
                  <c:v>42083</c:v>
                </c:pt>
                <c:pt idx="23">
                  <c:v>42086</c:v>
                </c:pt>
                <c:pt idx="24">
                  <c:v>42087</c:v>
                </c:pt>
                <c:pt idx="25">
                  <c:v>42088</c:v>
                </c:pt>
                <c:pt idx="26">
                  <c:v>42089</c:v>
                </c:pt>
                <c:pt idx="27">
                  <c:v>42090</c:v>
                </c:pt>
                <c:pt idx="28">
                  <c:v>42093</c:v>
                </c:pt>
                <c:pt idx="29">
                  <c:v>42094</c:v>
                </c:pt>
                <c:pt idx="30">
                  <c:v>42095</c:v>
                </c:pt>
                <c:pt idx="31">
                  <c:v>42096</c:v>
                </c:pt>
                <c:pt idx="32">
                  <c:v>42097</c:v>
                </c:pt>
                <c:pt idx="33">
                  <c:v>42101</c:v>
                </c:pt>
                <c:pt idx="34">
                  <c:v>42102</c:v>
                </c:pt>
                <c:pt idx="35">
                  <c:v>42103</c:v>
                </c:pt>
                <c:pt idx="36">
                  <c:v>42104</c:v>
                </c:pt>
                <c:pt idx="37">
                  <c:v>42107</c:v>
                </c:pt>
                <c:pt idx="38">
                  <c:v>42108</c:v>
                </c:pt>
                <c:pt idx="39">
                  <c:v>42109</c:v>
                </c:pt>
                <c:pt idx="40">
                  <c:v>42110</c:v>
                </c:pt>
                <c:pt idx="41">
                  <c:v>42111</c:v>
                </c:pt>
                <c:pt idx="42">
                  <c:v>42114</c:v>
                </c:pt>
                <c:pt idx="43">
                  <c:v>42115</c:v>
                </c:pt>
                <c:pt idx="44">
                  <c:v>42116</c:v>
                </c:pt>
                <c:pt idx="45">
                  <c:v>42117</c:v>
                </c:pt>
                <c:pt idx="46">
                  <c:v>42118</c:v>
                </c:pt>
                <c:pt idx="47">
                  <c:v>42121</c:v>
                </c:pt>
                <c:pt idx="48">
                  <c:v>42122</c:v>
                </c:pt>
                <c:pt idx="49">
                  <c:v>42123</c:v>
                </c:pt>
                <c:pt idx="50">
                  <c:v>42124</c:v>
                </c:pt>
                <c:pt idx="51">
                  <c:v>42135</c:v>
                </c:pt>
                <c:pt idx="52">
                  <c:v>42136</c:v>
                </c:pt>
                <c:pt idx="53">
                  <c:v>42137</c:v>
                </c:pt>
                <c:pt idx="54">
                  <c:v>42138</c:v>
                </c:pt>
                <c:pt idx="55">
                  <c:v>42139</c:v>
                </c:pt>
                <c:pt idx="56">
                  <c:v>42142</c:v>
                </c:pt>
                <c:pt idx="57">
                  <c:v>42143</c:v>
                </c:pt>
                <c:pt idx="58">
                  <c:v>42144</c:v>
                </c:pt>
                <c:pt idx="59">
                  <c:v>42146</c:v>
                </c:pt>
                <c:pt idx="60">
                  <c:v>42149</c:v>
                </c:pt>
                <c:pt idx="61">
                  <c:v>42150</c:v>
                </c:pt>
                <c:pt idx="62">
                  <c:v>42152</c:v>
                </c:pt>
                <c:pt idx="63">
                  <c:v>42153</c:v>
                </c:pt>
                <c:pt idx="64">
                  <c:v>42156</c:v>
                </c:pt>
                <c:pt idx="65">
                  <c:v>42157</c:v>
                </c:pt>
                <c:pt idx="66">
                  <c:v>42158</c:v>
                </c:pt>
                <c:pt idx="67">
                  <c:v>42160</c:v>
                </c:pt>
                <c:pt idx="68">
                  <c:v>42163</c:v>
                </c:pt>
                <c:pt idx="69">
                  <c:v>42167</c:v>
                </c:pt>
                <c:pt idx="70">
                  <c:v>42171</c:v>
                </c:pt>
                <c:pt idx="71">
                  <c:v>42174</c:v>
                </c:pt>
                <c:pt idx="72">
                  <c:v>42178</c:v>
                </c:pt>
                <c:pt idx="73">
                  <c:v>42181</c:v>
                </c:pt>
                <c:pt idx="74">
                  <c:v>42185</c:v>
                </c:pt>
                <c:pt idx="75">
                  <c:v>42187</c:v>
                </c:pt>
                <c:pt idx="76">
                  <c:v>42205</c:v>
                </c:pt>
                <c:pt idx="77">
                  <c:v>42207</c:v>
                </c:pt>
                <c:pt idx="78">
                  <c:v>42209</c:v>
                </c:pt>
                <c:pt idx="79">
                  <c:v>42212</c:v>
                </c:pt>
                <c:pt idx="80">
                  <c:v>42215</c:v>
                </c:pt>
                <c:pt idx="81">
                  <c:v>42219</c:v>
                </c:pt>
                <c:pt idx="82">
                  <c:v>42223</c:v>
                </c:pt>
                <c:pt idx="83">
                  <c:v>42229</c:v>
                </c:pt>
                <c:pt idx="84">
                  <c:v>42234</c:v>
                </c:pt>
                <c:pt idx="85">
                  <c:v>42236</c:v>
                </c:pt>
                <c:pt idx="86">
                  <c:v>42241</c:v>
                </c:pt>
                <c:pt idx="87">
                  <c:v>42243</c:v>
                </c:pt>
                <c:pt idx="88">
                  <c:v>42248</c:v>
                </c:pt>
                <c:pt idx="89">
                  <c:v>42251</c:v>
                </c:pt>
                <c:pt idx="90">
                  <c:v>42256</c:v>
                </c:pt>
                <c:pt idx="91">
                  <c:v>42258</c:v>
                </c:pt>
                <c:pt idx="92">
                  <c:v>42262</c:v>
                </c:pt>
                <c:pt idx="93">
                  <c:v>42264</c:v>
                </c:pt>
                <c:pt idx="94">
                  <c:v>42268</c:v>
                </c:pt>
                <c:pt idx="95">
                  <c:v>42271</c:v>
                </c:pt>
                <c:pt idx="96">
                  <c:v>42275</c:v>
                </c:pt>
                <c:pt idx="97">
                  <c:v>42278</c:v>
                </c:pt>
                <c:pt idx="98">
                  <c:v>42282</c:v>
                </c:pt>
                <c:pt idx="99">
                  <c:v>42284</c:v>
                </c:pt>
                <c:pt idx="100">
                  <c:v>42289</c:v>
                </c:pt>
                <c:pt idx="101">
                  <c:v>42291</c:v>
                </c:pt>
                <c:pt idx="102">
                  <c:v>42296</c:v>
                </c:pt>
                <c:pt idx="103">
                  <c:v>42298</c:v>
                </c:pt>
                <c:pt idx="104">
                  <c:v>42303</c:v>
                </c:pt>
                <c:pt idx="105">
                  <c:v>42310</c:v>
                </c:pt>
                <c:pt idx="106">
                  <c:v>42317</c:v>
                </c:pt>
                <c:pt idx="107">
                  <c:v>42319</c:v>
                </c:pt>
                <c:pt idx="108">
                  <c:v>42325</c:v>
                </c:pt>
                <c:pt idx="109">
                  <c:v>42326</c:v>
                </c:pt>
              </c:numCache>
            </c:numRef>
          </c:cat>
          <c:val>
            <c:numRef>
              <c:f>'[Reaktorius_1_eksperimento skaiÄ¨iavimai_su grafikais.xlsx]NO3'!$AI$5:$AI$114</c:f>
              <c:numCache>
                <c:formatCode>0</c:formatCode>
                <c:ptCount val="110"/>
                <c:pt idx="0">
                  <c:v>54</c:v>
                </c:pt>
                <c:pt idx="1">
                  <c:v>56.5</c:v>
                </c:pt>
                <c:pt idx="2">
                  <c:v>58</c:v>
                </c:pt>
                <c:pt idx="3">
                  <c:v>53.5</c:v>
                </c:pt>
                <c:pt idx="4">
                  <c:v>56</c:v>
                </c:pt>
                <c:pt idx="5">
                  <c:v>56</c:v>
                </c:pt>
                <c:pt idx="6">
                  <c:v>60</c:v>
                </c:pt>
                <c:pt idx="7">
                  <c:v>37</c:v>
                </c:pt>
                <c:pt idx="8">
                  <c:v>23</c:v>
                </c:pt>
                <c:pt idx="9">
                  <c:v>27</c:v>
                </c:pt>
                <c:pt idx="10">
                  <c:v>31</c:v>
                </c:pt>
                <c:pt idx="11">
                  <c:v>21</c:v>
                </c:pt>
                <c:pt idx="12">
                  <c:v>21</c:v>
                </c:pt>
                <c:pt idx="13">
                  <c:v>22</c:v>
                </c:pt>
                <c:pt idx="14">
                  <c:v>21</c:v>
                </c:pt>
                <c:pt idx="15">
                  <c:v>21</c:v>
                </c:pt>
                <c:pt idx="16">
                  <c:v>19</c:v>
                </c:pt>
                <c:pt idx="17">
                  <c:v>17.25</c:v>
                </c:pt>
                <c:pt idx="18">
                  <c:v>18</c:v>
                </c:pt>
                <c:pt idx="19">
                  <c:v>12</c:v>
                </c:pt>
                <c:pt idx="20">
                  <c:v>14.666666666666666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26.75</c:v>
                </c:pt>
                <c:pt idx="26">
                  <c:v>33</c:v>
                </c:pt>
                <c:pt idx="27">
                  <c:v>41</c:v>
                </c:pt>
                <c:pt idx="28">
                  <c:v>42</c:v>
                </c:pt>
                <c:pt idx="29">
                  <c:v>42</c:v>
                </c:pt>
                <c:pt idx="30">
                  <c:v>44</c:v>
                </c:pt>
                <c:pt idx="31">
                  <c:v>42.5</c:v>
                </c:pt>
                <c:pt idx="32">
                  <c:v>55</c:v>
                </c:pt>
                <c:pt idx="33">
                  <c:v>32.666666666666664</c:v>
                </c:pt>
                <c:pt idx="34">
                  <c:v>29</c:v>
                </c:pt>
                <c:pt idx="35">
                  <c:v>29</c:v>
                </c:pt>
                <c:pt idx="36">
                  <c:v>33</c:v>
                </c:pt>
                <c:pt idx="37">
                  <c:v>33</c:v>
                </c:pt>
                <c:pt idx="38">
                  <c:v>34</c:v>
                </c:pt>
                <c:pt idx="39">
                  <c:v>34</c:v>
                </c:pt>
                <c:pt idx="40">
                  <c:v>45</c:v>
                </c:pt>
                <c:pt idx="41">
                  <c:v>37</c:v>
                </c:pt>
                <c:pt idx="42">
                  <c:v>45</c:v>
                </c:pt>
                <c:pt idx="43">
                  <c:v>38.5</c:v>
                </c:pt>
                <c:pt idx="44">
                  <c:v>51.666666666666664</c:v>
                </c:pt>
                <c:pt idx="45">
                  <c:v>52</c:v>
                </c:pt>
                <c:pt idx="46">
                  <c:v>29.5</c:v>
                </c:pt>
                <c:pt idx="47">
                  <c:v>17</c:v>
                </c:pt>
                <c:pt idx="48">
                  <c:v>16.5</c:v>
                </c:pt>
                <c:pt idx="49">
                  <c:v>17</c:v>
                </c:pt>
                <c:pt idx="50">
                  <c:v>16</c:v>
                </c:pt>
                <c:pt idx="51">
                  <c:v>10</c:v>
                </c:pt>
                <c:pt idx="52">
                  <c:v>11</c:v>
                </c:pt>
                <c:pt idx="53">
                  <c:v>11</c:v>
                </c:pt>
                <c:pt idx="54">
                  <c:v>24</c:v>
                </c:pt>
                <c:pt idx="55">
                  <c:v>31</c:v>
                </c:pt>
                <c:pt idx="56">
                  <c:v>20</c:v>
                </c:pt>
                <c:pt idx="57">
                  <c:v>16</c:v>
                </c:pt>
                <c:pt idx="58">
                  <c:v>17</c:v>
                </c:pt>
                <c:pt idx="59">
                  <c:v>20</c:v>
                </c:pt>
                <c:pt idx="60">
                  <c:v>17</c:v>
                </c:pt>
                <c:pt idx="61">
                  <c:v>15.666666666666666</c:v>
                </c:pt>
                <c:pt idx="62">
                  <c:v>15</c:v>
                </c:pt>
                <c:pt idx="63">
                  <c:v>12.666666666666666</c:v>
                </c:pt>
                <c:pt idx="64">
                  <c:v>13.333333333333334</c:v>
                </c:pt>
                <c:pt idx="65">
                  <c:v>10</c:v>
                </c:pt>
                <c:pt idx="66">
                  <c:v>16</c:v>
                </c:pt>
                <c:pt idx="67">
                  <c:v>15</c:v>
                </c:pt>
                <c:pt idx="68">
                  <c:v>7</c:v>
                </c:pt>
                <c:pt idx="69">
                  <c:v>15</c:v>
                </c:pt>
                <c:pt idx="70">
                  <c:v>9</c:v>
                </c:pt>
                <c:pt idx="71">
                  <c:v>14</c:v>
                </c:pt>
                <c:pt idx="72">
                  <c:v>19</c:v>
                </c:pt>
                <c:pt idx="73">
                  <c:v>16</c:v>
                </c:pt>
                <c:pt idx="74">
                  <c:v>28</c:v>
                </c:pt>
                <c:pt idx="75">
                  <c:v>28</c:v>
                </c:pt>
                <c:pt idx="76">
                  <c:v>4</c:v>
                </c:pt>
                <c:pt idx="77">
                  <c:v>4</c:v>
                </c:pt>
                <c:pt idx="78">
                  <c:v>18</c:v>
                </c:pt>
                <c:pt idx="79">
                  <c:v>18</c:v>
                </c:pt>
                <c:pt idx="80">
                  <c:v>18</c:v>
                </c:pt>
                <c:pt idx="81">
                  <c:v>14</c:v>
                </c:pt>
                <c:pt idx="82">
                  <c:v>14</c:v>
                </c:pt>
                <c:pt idx="83">
                  <c:v>4</c:v>
                </c:pt>
                <c:pt idx="84">
                  <c:v>4</c:v>
                </c:pt>
                <c:pt idx="85">
                  <c:v>14</c:v>
                </c:pt>
                <c:pt idx="86">
                  <c:v>16</c:v>
                </c:pt>
                <c:pt idx="87">
                  <c:v>16</c:v>
                </c:pt>
                <c:pt idx="88">
                  <c:v>12</c:v>
                </c:pt>
                <c:pt idx="89">
                  <c:v>12</c:v>
                </c:pt>
                <c:pt idx="90">
                  <c:v>27</c:v>
                </c:pt>
                <c:pt idx="91">
                  <c:v>35</c:v>
                </c:pt>
                <c:pt idx="92">
                  <c:v>14</c:v>
                </c:pt>
                <c:pt idx="93">
                  <c:v>18</c:v>
                </c:pt>
                <c:pt idx="94">
                  <c:v>14</c:v>
                </c:pt>
                <c:pt idx="95">
                  <c:v>40</c:v>
                </c:pt>
                <c:pt idx="96">
                  <c:v>18</c:v>
                </c:pt>
                <c:pt idx="97">
                  <c:v>14</c:v>
                </c:pt>
                <c:pt idx="98">
                  <c:v>18</c:v>
                </c:pt>
                <c:pt idx="99">
                  <c:v>17</c:v>
                </c:pt>
                <c:pt idx="100">
                  <c:v>20</c:v>
                </c:pt>
                <c:pt idx="101">
                  <c:v>16</c:v>
                </c:pt>
                <c:pt idx="102">
                  <c:v>17</c:v>
                </c:pt>
                <c:pt idx="103">
                  <c:v>26</c:v>
                </c:pt>
                <c:pt idx="104">
                  <c:v>22</c:v>
                </c:pt>
                <c:pt idx="105">
                  <c:v>23</c:v>
                </c:pt>
                <c:pt idx="106">
                  <c:v>24</c:v>
                </c:pt>
                <c:pt idx="107">
                  <c:v>24</c:v>
                </c:pt>
                <c:pt idx="108">
                  <c:v>21</c:v>
                </c:pt>
                <c:pt idx="109">
                  <c:v>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'[Reaktorius_1_eksperimento skaiÄ¨iavimai_su grafikais.xlsx]NO3'!$AJ$2</c:f>
              <c:strCache>
                <c:ptCount val="1"/>
                <c:pt idx="0">
                  <c:v>Ištekėjime</c:v>
                </c:pt>
              </c:strCache>
            </c:strRef>
          </c:tx>
          <c:spPr>
            <a:ln w="22225" cap="rnd" cmpd="sng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triangle"/>
            <c:size val="8"/>
            <c:spPr>
              <a:solidFill>
                <a:schemeClr val="tx2"/>
              </a:solidFill>
              <a:ln w="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cat>
            <c:numRef>
              <c:f>'[Reaktorius_1_eksperimento skaiÄ¨iavimai_su grafikais.xlsx]NO3'!$AC$5:$AC$114</c:f>
              <c:numCache>
                <c:formatCode>m/d/yyyy</c:formatCode>
                <c:ptCount val="110"/>
                <c:pt idx="0">
                  <c:v>42047</c:v>
                </c:pt>
                <c:pt idx="1">
                  <c:v>42048</c:v>
                </c:pt>
                <c:pt idx="2">
                  <c:v>42053</c:v>
                </c:pt>
                <c:pt idx="3">
                  <c:v>42054</c:v>
                </c:pt>
                <c:pt idx="4">
                  <c:v>42055</c:v>
                </c:pt>
                <c:pt idx="5">
                  <c:v>42058</c:v>
                </c:pt>
                <c:pt idx="6">
                  <c:v>42059</c:v>
                </c:pt>
                <c:pt idx="7">
                  <c:v>42060</c:v>
                </c:pt>
                <c:pt idx="8">
                  <c:v>42061</c:v>
                </c:pt>
                <c:pt idx="9">
                  <c:v>42062</c:v>
                </c:pt>
                <c:pt idx="10">
                  <c:v>42065</c:v>
                </c:pt>
                <c:pt idx="11">
                  <c:v>42066</c:v>
                </c:pt>
                <c:pt idx="12">
                  <c:v>42067</c:v>
                </c:pt>
                <c:pt idx="13">
                  <c:v>42068</c:v>
                </c:pt>
                <c:pt idx="14">
                  <c:v>42069</c:v>
                </c:pt>
                <c:pt idx="15">
                  <c:v>42072</c:v>
                </c:pt>
                <c:pt idx="16">
                  <c:v>42073</c:v>
                </c:pt>
                <c:pt idx="17">
                  <c:v>42075</c:v>
                </c:pt>
                <c:pt idx="18">
                  <c:v>42079</c:v>
                </c:pt>
                <c:pt idx="19">
                  <c:v>42080</c:v>
                </c:pt>
                <c:pt idx="20">
                  <c:v>42081</c:v>
                </c:pt>
                <c:pt idx="21">
                  <c:v>42082</c:v>
                </c:pt>
                <c:pt idx="22">
                  <c:v>42083</c:v>
                </c:pt>
                <c:pt idx="23">
                  <c:v>42086</c:v>
                </c:pt>
                <c:pt idx="24">
                  <c:v>42087</c:v>
                </c:pt>
                <c:pt idx="25">
                  <c:v>42088</c:v>
                </c:pt>
                <c:pt idx="26">
                  <c:v>42089</c:v>
                </c:pt>
                <c:pt idx="27">
                  <c:v>42090</c:v>
                </c:pt>
                <c:pt idx="28">
                  <c:v>42093</c:v>
                </c:pt>
                <c:pt idx="29">
                  <c:v>42094</c:v>
                </c:pt>
                <c:pt idx="30">
                  <c:v>42095</c:v>
                </c:pt>
                <c:pt idx="31">
                  <c:v>42096</c:v>
                </c:pt>
                <c:pt idx="32">
                  <c:v>42097</c:v>
                </c:pt>
                <c:pt idx="33">
                  <c:v>42101</c:v>
                </c:pt>
                <c:pt idx="34">
                  <c:v>42102</c:v>
                </c:pt>
                <c:pt idx="35">
                  <c:v>42103</c:v>
                </c:pt>
                <c:pt idx="36">
                  <c:v>42104</c:v>
                </c:pt>
                <c:pt idx="37">
                  <c:v>42107</c:v>
                </c:pt>
                <c:pt idx="38">
                  <c:v>42108</c:v>
                </c:pt>
                <c:pt idx="39">
                  <c:v>42109</c:v>
                </c:pt>
                <c:pt idx="40">
                  <c:v>42110</c:v>
                </c:pt>
                <c:pt idx="41">
                  <c:v>42111</c:v>
                </c:pt>
                <c:pt idx="42">
                  <c:v>42114</c:v>
                </c:pt>
                <c:pt idx="43">
                  <c:v>42115</c:v>
                </c:pt>
                <c:pt idx="44">
                  <c:v>42116</c:v>
                </c:pt>
                <c:pt idx="45">
                  <c:v>42117</c:v>
                </c:pt>
                <c:pt idx="46">
                  <c:v>42118</c:v>
                </c:pt>
                <c:pt idx="47">
                  <c:v>42121</c:v>
                </c:pt>
                <c:pt idx="48">
                  <c:v>42122</c:v>
                </c:pt>
                <c:pt idx="49">
                  <c:v>42123</c:v>
                </c:pt>
                <c:pt idx="50">
                  <c:v>42124</c:v>
                </c:pt>
                <c:pt idx="51">
                  <c:v>42135</c:v>
                </c:pt>
                <c:pt idx="52">
                  <c:v>42136</c:v>
                </c:pt>
                <c:pt idx="53">
                  <c:v>42137</c:v>
                </c:pt>
                <c:pt idx="54">
                  <c:v>42138</c:v>
                </c:pt>
                <c:pt idx="55">
                  <c:v>42139</c:v>
                </c:pt>
                <c:pt idx="56">
                  <c:v>42142</c:v>
                </c:pt>
                <c:pt idx="57">
                  <c:v>42143</c:v>
                </c:pt>
                <c:pt idx="58">
                  <c:v>42144</c:v>
                </c:pt>
                <c:pt idx="59">
                  <c:v>42146</c:v>
                </c:pt>
                <c:pt idx="60">
                  <c:v>42149</c:v>
                </c:pt>
                <c:pt idx="61">
                  <c:v>42150</c:v>
                </c:pt>
                <c:pt idx="62">
                  <c:v>42152</c:v>
                </c:pt>
                <c:pt idx="63">
                  <c:v>42153</c:v>
                </c:pt>
                <c:pt idx="64">
                  <c:v>42156</c:v>
                </c:pt>
                <c:pt idx="65">
                  <c:v>42157</c:v>
                </c:pt>
                <c:pt idx="66">
                  <c:v>42158</c:v>
                </c:pt>
                <c:pt idx="67">
                  <c:v>42160</c:v>
                </c:pt>
                <c:pt idx="68">
                  <c:v>42163</c:v>
                </c:pt>
                <c:pt idx="69">
                  <c:v>42167</c:v>
                </c:pt>
                <c:pt idx="70">
                  <c:v>42171</c:v>
                </c:pt>
                <c:pt idx="71">
                  <c:v>42174</c:v>
                </c:pt>
                <c:pt idx="72">
                  <c:v>42178</c:v>
                </c:pt>
                <c:pt idx="73">
                  <c:v>42181</c:v>
                </c:pt>
                <c:pt idx="74">
                  <c:v>42185</c:v>
                </c:pt>
                <c:pt idx="75">
                  <c:v>42187</c:v>
                </c:pt>
                <c:pt idx="76">
                  <c:v>42205</c:v>
                </c:pt>
                <c:pt idx="77">
                  <c:v>42207</c:v>
                </c:pt>
                <c:pt idx="78">
                  <c:v>42209</c:v>
                </c:pt>
                <c:pt idx="79">
                  <c:v>42212</c:v>
                </c:pt>
                <c:pt idx="80">
                  <c:v>42215</c:v>
                </c:pt>
                <c:pt idx="81">
                  <c:v>42219</c:v>
                </c:pt>
                <c:pt idx="82">
                  <c:v>42223</c:v>
                </c:pt>
                <c:pt idx="83">
                  <c:v>42229</c:v>
                </c:pt>
                <c:pt idx="84">
                  <c:v>42234</c:v>
                </c:pt>
                <c:pt idx="85">
                  <c:v>42236</c:v>
                </c:pt>
                <c:pt idx="86">
                  <c:v>42241</c:v>
                </c:pt>
                <c:pt idx="87">
                  <c:v>42243</c:v>
                </c:pt>
                <c:pt idx="88">
                  <c:v>42248</c:v>
                </c:pt>
                <c:pt idx="89">
                  <c:v>42251</c:v>
                </c:pt>
                <c:pt idx="90">
                  <c:v>42256</c:v>
                </c:pt>
                <c:pt idx="91">
                  <c:v>42258</c:v>
                </c:pt>
                <c:pt idx="92">
                  <c:v>42262</c:v>
                </c:pt>
                <c:pt idx="93">
                  <c:v>42264</c:v>
                </c:pt>
                <c:pt idx="94">
                  <c:v>42268</c:v>
                </c:pt>
                <c:pt idx="95">
                  <c:v>42271</c:v>
                </c:pt>
                <c:pt idx="96">
                  <c:v>42275</c:v>
                </c:pt>
                <c:pt idx="97">
                  <c:v>42278</c:v>
                </c:pt>
                <c:pt idx="98">
                  <c:v>42282</c:v>
                </c:pt>
                <c:pt idx="99">
                  <c:v>42284</c:v>
                </c:pt>
                <c:pt idx="100">
                  <c:v>42289</c:v>
                </c:pt>
                <c:pt idx="101">
                  <c:v>42291</c:v>
                </c:pt>
                <c:pt idx="102">
                  <c:v>42296</c:v>
                </c:pt>
                <c:pt idx="103">
                  <c:v>42298</c:v>
                </c:pt>
                <c:pt idx="104">
                  <c:v>42303</c:v>
                </c:pt>
                <c:pt idx="105">
                  <c:v>42310</c:v>
                </c:pt>
                <c:pt idx="106">
                  <c:v>42317</c:v>
                </c:pt>
                <c:pt idx="107">
                  <c:v>42319</c:v>
                </c:pt>
                <c:pt idx="108">
                  <c:v>42325</c:v>
                </c:pt>
                <c:pt idx="109">
                  <c:v>42326</c:v>
                </c:pt>
              </c:numCache>
            </c:numRef>
          </c:cat>
          <c:val>
            <c:numRef>
              <c:f>'[Reaktorius_1_eksperimento skaiÄ¨iavimai_su grafikais.xlsx]NO3'!$AJ$5:$AJ$114</c:f>
              <c:numCache>
                <c:formatCode>0</c:formatCode>
                <c:ptCount val="110"/>
                <c:pt idx="0">
                  <c:v>49</c:v>
                </c:pt>
                <c:pt idx="1">
                  <c:v>53.5</c:v>
                </c:pt>
                <c:pt idx="2">
                  <c:v>43</c:v>
                </c:pt>
                <c:pt idx="3">
                  <c:v>36.5</c:v>
                </c:pt>
                <c:pt idx="4">
                  <c:v>49</c:v>
                </c:pt>
                <c:pt idx="5">
                  <c:v>49</c:v>
                </c:pt>
                <c:pt idx="6">
                  <c:v>31</c:v>
                </c:pt>
                <c:pt idx="7">
                  <c:v>31</c:v>
                </c:pt>
                <c:pt idx="8">
                  <c:v>10.5</c:v>
                </c:pt>
                <c:pt idx="9">
                  <c:v>15</c:v>
                </c:pt>
                <c:pt idx="10">
                  <c:v>18</c:v>
                </c:pt>
                <c:pt idx="11">
                  <c:v>12.5</c:v>
                </c:pt>
                <c:pt idx="12">
                  <c:v>9</c:v>
                </c:pt>
                <c:pt idx="13">
                  <c:v>8.2857142857142865</c:v>
                </c:pt>
                <c:pt idx="14">
                  <c:v>6.333333333333333</c:v>
                </c:pt>
                <c:pt idx="15">
                  <c:v>14.5</c:v>
                </c:pt>
                <c:pt idx="16">
                  <c:v>10.25</c:v>
                </c:pt>
                <c:pt idx="17">
                  <c:v>4</c:v>
                </c:pt>
                <c:pt idx="18">
                  <c:v>4</c:v>
                </c:pt>
                <c:pt idx="19">
                  <c:v>7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10.75</c:v>
                </c:pt>
                <c:pt idx="26">
                  <c:v>8</c:v>
                </c:pt>
                <c:pt idx="27">
                  <c:v>12</c:v>
                </c:pt>
                <c:pt idx="28">
                  <c:v>4.333333333333333</c:v>
                </c:pt>
                <c:pt idx="29">
                  <c:v>5.5</c:v>
                </c:pt>
                <c:pt idx="30">
                  <c:v>10</c:v>
                </c:pt>
                <c:pt idx="31">
                  <c:v>5.5</c:v>
                </c:pt>
                <c:pt idx="32">
                  <c:v>10.5</c:v>
                </c:pt>
                <c:pt idx="33">
                  <c:v>6.666666666666667</c:v>
                </c:pt>
                <c:pt idx="34">
                  <c:v>4</c:v>
                </c:pt>
                <c:pt idx="35">
                  <c:v>4</c:v>
                </c:pt>
                <c:pt idx="36">
                  <c:v>14.5</c:v>
                </c:pt>
                <c:pt idx="37">
                  <c:v>22</c:v>
                </c:pt>
                <c:pt idx="38">
                  <c:v>11</c:v>
                </c:pt>
                <c:pt idx="39">
                  <c:v>19</c:v>
                </c:pt>
                <c:pt idx="40">
                  <c:v>12</c:v>
                </c:pt>
                <c:pt idx="41">
                  <c:v>16</c:v>
                </c:pt>
                <c:pt idx="42">
                  <c:v>15</c:v>
                </c:pt>
                <c:pt idx="43">
                  <c:v>20</c:v>
                </c:pt>
                <c:pt idx="44">
                  <c:v>19.666666666666668</c:v>
                </c:pt>
                <c:pt idx="45">
                  <c:v>25</c:v>
                </c:pt>
                <c:pt idx="46">
                  <c:v>16</c:v>
                </c:pt>
                <c:pt idx="47">
                  <c:v>9</c:v>
                </c:pt>
                <c:pt idx="48">
                  <c:v>12</c:v>
                </c:pt>
                <c:pt idx="49">
                  <c:v>4</c:v>
                </c:pt>
                <c:pt idx="50">
                  <c:v>7.5</c:v>
                </c:pt>
                <c:pt idx="51">
                  <c:v>10</c:v>
                </c:pt>
                <c:pt idx="52">
                  <c:v>5</c:v>
                </c:pt>
                <c:pt idx="53">
                  <c:v>6</c:v>
                </c:pt>
                <c:pt idx="54">
                  <c:v>7</c:v>
                </c:pt>
                <c:pt idx="55">
                  <c:v>15</c:v>
                </c:pt>
                <c:pt idx="56">
                  <c:v>6</c:v>
                </c:pt>
                <c:pt idx="57">
                  <c:v>10</c:v>
                </c:pt>
                <c:pt idx="58">
                  <c:v>5</c:v>
                </c:pt>
                <c:pt idx="59">
                  <c:v>5</c:v>
                </c:pt>
                <c:pt idx="60">
                  <c:v>4</c:v>
                </c:pt>
                <c:pt idx="61">
                  <c:v>4.5</c:v>
                </c:pt>
                <c:pt idx="62">
                  <c:v>4.5</c:v>
                </c:pt>
                <c:pt idx="63">
                  <c:v>6</c:v>
                </c:pt>
                <c:pt idx="64">
                  <c:v>5.5</c:v>
                </c:pt>
                <c:pt idx="65">
                  <c:v>5</c:v>
                </c:pt>
                <c:pt idx="66">
                  <c:v>6</c:v>
                </c:pt>
                <c:pt idx="67">
                  <c:v>8</c:v>
                </c:pt>
                <c:pt idx="68">
                  <c:v>4</c:v>
                </c:pt>
                <c:pt idx="69">
                  <c:v>5</c:v>
                </c:pt>
                <c:pt idx="70">
                  <c:v>5</c:v>
                </c:pt>
                <c:pt idx="71">
                  <c:v>4</c:v>
                </c:pt>
                <c:pt idx="72">
                  <c:v>13</c:v>
                </c:pt>
                <c:pt idx="73">
                  <c:v>4</c:v>
                </c:pt>
                <c:pt idx="74">
                  <c:v>12</c:v>
                </c:pt>
                <c:pt idx="75">
                  <c:v>14</c:v>
                </c:pt>
                <c:pt idx="76">
                  <c:v>4</c:v>
                </c:pt>
                <c:pt idx="77">
                  <c:v>4</c:v>
                </c:pt>
                <c:pt idx="78">
                  <c:v>7</c:v>
                </c:pt>
                <c:pt idx="79">
                  <c:v>9</c:v>
                </c:pt>
                <c:pt idx="80">
                  <c:v>6</c:v>
                </c:pt>
                <c:pt idx="81">
                  <c:v>5</c:v>
                </c:pt>
                <c:pt idx="82">
                  <c:v>8</c:v>
                </c:pt>
                <c:pt idx="83">
                  <c:v>4</c:v>
                </c:pt>
                <c:pt idx="84">
                  <c:v>4</c:v>
                </c:pt>
                <c:pt idx="85">
                  <c:v>4</c:v>
                </c:pt>
                <c:pt idx="86">
                  <c:v>5</c:v>
                </c:pt>
                <c:pt idx="87">
                  <c:v>5</c:v>
                </c:pt>
                <c:pt idx="88">
                  <c:v>9</c:v>
                </c:pt>
                <c:pt idx="89">
                  <c:v>11</c:v>
                </c:pt>
                <c:pt idx="90">
                  <c:v>5</c:v>
                </c:pt>
                <c:pt idx="91">
                  <c:v>6</c:v>
                </c:pt>
                <c:pt idx="92">
                  <c:v>4</c:v>
                </c:pt>
                <c:pt idx="93">
                  <c:v>8</c:v>
                </c:pt>
                <c:pt idx="94">
                  <c:v>7</c:v>
                </c:pt>
                <c:pt idx="95">
                  <c:v>8</c:v>
                </c:pt>
                <c:pt idx="96">
                  <c:v>6</c:v>
                </c:pt>
                <c:pt idx="97">
                  <c:v>7</c:v>
                </c:pt>
                <c:pt idx="98">
                  <c:v>9</c:v>
                </c:pt>
                <c:pt idx="99">
                  <c:v>6</c:v>
                </c:pt>
                <c:pt idx="100">
                  <c:v>13</c:v>
                </c:pt>
                <c:pt idx="101">
                  <c:v>10</c:v>
                </c:pt>
                <c:pt idx="102">
                  <c:v>10</c:v>
                </c:pt>
                <c:pt idx="103">
                  <c:v>10</c:v>
                </c:pt>
                <c:pt idx="104">
                  <c:v>4</c:v>
                </c:pt>
                <c:pt idx="105">
                  <c:v>6</c:v>
                </c:pt>
                <c:pt idx="106">
                  <c:v>8</c:v>
                </c:pt>
                <c:pt idx="107">
                  <c:v>8</c:v>
                </c:pt>
                <c:pt idx="108">
                  <c:v>8</c:v>
                </c:pt>
                <c:pt idx="109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512176"/>
        <c:axId val="185511784"/>
      </c:lineChart>
      <c:dateAx>
        <c:axId val="1855121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85511784"/>
        <c:crosses val="autoZero"/>
        <c:auto val="1"/>
        <c:lblOffset val="100"/>
        <c:baseTimeUnit val="days"/>
      </c:dateAx>
      <c:valAx>
        <c:axId val="1855117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b="1"/>
                  <a:t>NO</a:t>
                </a:r>
                <a:r>
                  <a:rPr lang="en-US" sz="1400" b="1" baseline="-25000"/>
                  <a:t>3</a:t>
                </a:r>
                <a:r>
                  <a:rPr lang="en-US" sz="1400" b="1" baseline="0"/>
                  <a:t>  mg/l</a:t>
                </a:r>
                <a:endParaRPr lang="en-US" sz="1400" b="1"/>
              </a:p>
            </c:rich>
          </c:tx>
          <c:layout>
            <c:manualLayout>
              <c:xMode val="edge"/>
              <c:yMode val="edge"/>
              <c:x val="9.4605778265691755E-3"/>
              <c:y val="0.3209049800918177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out"/>
        <c:minorTickMark val="none"/>
        <c:tickLblPos val="nextTo"/>
        <c:spPr>
          <a:solidFill>
            <a:schemeClr val="bg1"/>
          </a:solidFill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85512176"/>
        <c:crosses val="autoZero"/>
        <c:crossBetween val="between"/>
      </c:valAx>
      <c:spPr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.51399773121580139"/>
          <c:y val="8.8873393466479267E-2"/>
          <c:w val="0.20917956759642334"/>
          <c:h val="0.19537433433385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0" cap="flat" cmpd="sng" algn="ctr">
      <a:solidFill>
        <a:schemeClr val="bg1"/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'NO3'!$AI$1</c:f>
              <c:strCache>
                <c:ptCount val="1"/>
                <c:pt idx="0">
                  <c:v>NO3 įtek. suminis kiekis,g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109"/>
              <c:layout>
                <c:manualLayout>
                  <c:x val="-0.12120115193934092"/>
                  <c:y val="-1.896480373348168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NO</a:t>
                    </a:r>
                    <a:r>
                      <a:rPr lang="en-US" sz="1600" dirty="0" smtClean="0"/>
                      <a:t>3</a:t>
                    </a:r>
                    <a:r>
                      <a:rPr lang="en-US" sz="2400" dirty="0" smtClean="0"/>
                      <a:t>-N </a:t>
                    </a:r>
                    <a:r>
                      <a:rPr lang="en-US" sz="2400" dirty="0"/>
                      <a:t>inlet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'NO3'!$W$5:$W$114</c:f>
              <c:numCache>
                <c:formatCode>General</c:formatCode>
                <c:ptCount val="110"/>
                <c:pt idx="0">
                  <c:v>0</c:v>
                </c:pt>
                <c:pt idx="1">
                  <c:v>7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31</c:v>
                </c:pt>
                <c:pt idx="16">
                  <c:v>32</c:v>
                </c:pt>
                <c:pt idx="17">
                  <c:v>34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52</c:v>
                </c:pt>
                <c:pt idx="29">
                  <c:v>53</c:v>
                </c:pt>
                <c:pt idx="30">
                  <c:v>54</c:v>
                </c:pt>
                <c:pt idx="31">
                  <c:v>55</c:v>
                </c:pt>
                <c:pt idx="32">
                  <c:v>56</c:v>
                </c:pt>
                <c:pt idx="33">
                  <c:v>60</c:v>
                </c:pt>
                <c:pt idx="34">
                  <c:v>61</c:v>
                </c:pt>
                <c:pt idx="35">
                  <c:v>62</c:v>
                </c:pt>
                <c:pt idx="36">
                  <c:v>63</c:v>
                </c:pt>
                <c:pt idx="37">
                  <c:v>66</c:v>
                </c:pt>
                <c:pt idx="38">
                  <c:v>67</c:v>
                </c:pt>
                <c:pt idx="39">
                  <c:v>68</c:v>
                </c:pt>
                <c:pt idx="40">
                  <c:v>69</c:v>
                </c:pt>
                <c:pt idx="41">
                  <c:v>70</c:v>
                </c:pt>
                <c:pt idx="42">
                  <c:v>73</c:v>
                </c:pt>
                <c:pt idx="43">
                  <c:v>74</c:v>
                </c:pt>
                <c:pt idx="44">
                  <c:v>75</c:v>
                </c:pt>
                <c:pt idx="45">
                  <c:v>76</c:v>
                </c:pt>
                <c:pt idx="46">
                  <c:v>77</c:v>
                </c:pt>
                <c:pt idx="47">
                  <c:v>80</c:v>
                </c:pt>
                <c:pt idx="48">
                  <c:v>81</c:v>
                </c:pt>
                <c:pt idx="49">
                  <c:v>82</c:v>
                </c:pt>
                <c:pt idx="50">
                  <c:v>83</c:v>
                </c:pt>
                <c:pt idx="51">
                  <c:v>94</c:v>
                </c:pt>
                <c:pt idx="52">
                  <c:v>95</c:v>
                </c:pt>
                <c:pt idx="53">
                  <c:v>96</c:v>
                </c:pt>
                <c:pt idx="54">
                  <c:v>97</c:v>
                </c:pt>
                <c:pt idx="55">
                  <c:v>98</c:v>
                </c:pt>
                <c:pt idx="56">
                  <c:v>101</c:v>
                </c:pt>
                <c:pt idx="57">
                  <c:v>102</c:v>
                </c:pt>
                <c:pt idx="58">
                  <c:v>103</c:v>
                </c:pt>
                <c:pt idx="59">
                  <c:v>105</c:v>
                </c:pt>
                <c:pt idx="60">
                  <c:v>108</c:v>
                </c:pt>
                <c:pt idx="61">
                  <c:v>109</c:v>
                </c:pt>
                <c:pt idx="62">
                  <c:v>111</c:v>
                </c:pt>
                <c:pt idx="63">
                  <c:v>112</c:v>
                </c:pt>
                <c:pt idx="64">
                  <c:v>115</c:v>
                </c:pt>
                <c:pt idx="65">
                  <c:v>116</c:v>
                </c:pt>
                <c:pt idx="66">
                  <c:v>117</c:v>
                </c:pt>
                <c:pt idx="67">
                  <c:v>119</c:v>
                </c:pt>
                <c:pt idx="68">
                  <c:v>122</c:v>
                </c:pt>
                <c:pt idx="69">
                  <c:v>126</c:v>
                </c:pt>
                <c:pt idx="70">
                  <c:v>130</c:v>
                </c:pt>
                <c:pt idx="71">
                  <c:v>133</c:v>
                </c:pt>
                <c:pt idx="72">
                  <c:v>137</c:v>
                </c:pt>
                <c:pt idx="73">
                  <c:v>140</c:v>
                </c:pt>
                <c:pt idx="74">
                  <c:v>144</c:v>
                </c:pt>
                <c:pt idx="75">
                  <c:v>146</c:v>
                </c:pt>
                <c:pt idx="76">
                  <c:v>164</c:v>
                </c:pt>
                <c:pt idx="77">
                  <c:v>166</c:v>
                </c:pt>
                <c:pt idx="78">
                  <c:v>168</c:v>
                </c:pt>
                <c:pt idx="79">
                  <c:v>171</c:v>
                </c:pt>
                <c:pt idx="80">
                  <c:v>174</c:v>
                </c:pt>
                <c:pt idx="81">
                  <c:v>178</c:v>
                </c:pt>
                <c:pt idx="82">
                  <c:v>182</c:v>
                </c:pt>
                <c:pt idx="83">
                  <c:v>188</c:v>
                </c:pt>
                <c:pt idx="84">
                  <c:v>193</c:v>
                </c:pt>
                <c:pt idx="85">
                  <c:v>195</c:v>
                </c:pt>
                <c:pt idx="86">
                  <c:v>200</c:v>
                </c:pt>
                <c:pt idx="87">
                  <c:v>202</c:v>
                </c:pt>
                <c:pt idx="88">
                  <c:v>207</c:v>
                </c:pt>
                <c:pt idx="89">
                  <c:v>210</c:v>
                </c:pt>
                <c:pt idx="90">
                  <c:v>215</c:v>
                </c:pt>
                <c:pt idx="91">
                  <c:v>217</c:v>
                </c:pt>
                <c:pt idx="92">
                  <c:v>221</c:v>
                </c:pt>
                <c:pt idx="93">
                  <c:v>223</c:v>
                </c:pt>
                <c:pt idx="94">
                  <c:v>227</c:v>
                </c:pt>
                <c:pt idx="95">
                  <c:v>230</c:v>
                </c:pt>
                <c:pt idx="96">
                  <c:v>234</c:v>
                </c:pt>
                <c:pt idx="97">
                  <c:v>237</c:v>
                </c:pt>
                <c:pt idx="98">
                  <c:v>241</c:v>
                </c:pt>
                <c:pt idx="99">
                  <c:v>243</c:v>
                </c:pt>
                <c:pt idx="100">
                  <c:v>248</c:v>
                </c:pt>
                <c:pt idx="101">
                  <c:v>250</c:v>
                </c:pt>
                <c:pt idx="102">
                  <c:v>255</c:v>
                </c:pt>
                <c:pt idx="103">
                  <c:v>257</c:v>
                </c:pt>
                <c:pt idx="104">
                  <c:v>262</c:v>
                </c:pt>
                <c:pt idx="105">
                  <c:v>269</c:v>
                </c:pt>
                <c:pt idx="106">
                  <c:v>276</c:v>
                </c:pt>
                <c:pt idx="107">
                  <c:v>278</c:v>
                </c:pt>
                <c:pt idx="108">
                  <c:v>284</c:v>
                </c:pt>
                <c:pt idx="109">
                  <c:v>285</c:v>
                </c:pt>
              </c:numCache>
            </c:numRef>
          </c:cat>
          <c:val>
            <c:numRef>
              <c:f>'NO3'!$AI$5:$AI$114</c:f>
              <c:numCache>
                <c:formatCode>0.00</c:formatCode>
                <c:ptCount val="110"/>
                <c:pt idx="0">
                  <c:v>7.3872000000000098</c:v>
                </c:pt>
                <c:pt idx="1">
                  <c:v>26.467733333333353</c:v>
                </c:pt>
                <c:pt idx="2">
                  <c:v>31.93163333333333</c:v>
                </c:pt>
                <c:pt idx="3">
                  <c:v>45.237233333333343</c:v>
                </c:pt>
                <c:pt idx="4">
                  <c:v>53.200433333333336</c:v>
                </c:pt>
                <c:pt idx="5">
                  <c:v>53.200433333333336</c:v>
                </c:pt>
                <c:pt idx="6">
                  <c:v>56.000733333333343</c:v>
                </c:pt>
                <c:pt idx="7">
                  <c:v>60.609183333333334</c:v>
                </c:pt>
                <c:pt idx="8">
                  <c:v>64.564783333333338</c:v>
                </c:pt>
                <c:pt idx="9">
                  <c:v>66.21553333333334</c:v>
                </c:pt>
                <c:pt idx="10">
                  <c:v>66.787533333333329</c:v>
                </c:pt>
                <c:pt idx="11">
                  <c:v>69.838833333333326</c:v>
                </c:pt>
                <c:pt idx="12">
                  <c:v>72.944733333333318</c:v>
                </c:pt>
                <c:pt idx="13">
                  <c:v>77.466533333333331</c:v>
                </c:pt>
                <c:pt idx="14">
                  <c:v>78.482933333333321</c:v>
                </c:pt>
                <c:pt idx="15">
                  <c:v>78.482933333333321</c:v>
                </c:pt>
                <c:pt idx="16">
                  <c:v>82.460333333333338</c:v>
                </c:pt>
                <c:pt idx="17">
                  <c:v>82.460333333333338</c:v>
                </c:pt>
                <c:pt idx="18">
                  <c:v>82.460333333333338</c:v>
                </c:pt>
                <c:pt idx="19">
                  <c:v>83.900233333333333</c:v>
                </c:pt>
                <c:pt idx="20">
                  <c:v>85.375033333333334</c:v>
                </c:pt>
                <c:pt idx="21">
                  <c:v>85.375033333333334</c:v>
                </c:pt>
                <c:pt idx="22">
                  <c:v>86.369033333333348</c:v>
                </c:pt>
                <c:pt idx="23">
                  <c:v>87.019033333333354</c:v>
                </c:pt>
                <c:pt idx="24">
                  <c:v>87.019033333333354</c:v>
                </c:pt>
                <c:pt idx="25">
                  <c:v>90.418958333333336</c:v>
                </c:pt>
                <c:pt idx="26">
                  <c:v>94.748558333333335</c:v>
                </c:pt>
                <c:pt idx="27">
                  <c:v>99.59475833333336</c:v>
                </c:pt>
                <c:pt idx="28">
                  <c:v>99.59475833333336</c:v>
                </c:pt>
                <c:pt idx="29">
                  <c:v>105.15135833333333</c:v>
                </c:pt>
                <c:pt idx="30">
                  <c:v>105.15135833333333</c:v>
                </c:pt>
                <c:pt idx="31">
                  <c:v>111.37760833333334</c:v>
                </c:pt>
                <c:pt idx="32">
                  <c:v>114.71610833333338</c:v>
                </c:pt>
                <c:pt idx="33">
                  <c:v>114.71610833333338</c:v>
                </c:pt>
                <c:pt idx="34">
                  <c:v>114.71610833333338</c:v>
                </c:pt>
                <c:pt idx="35">
                  <c:v>114.71610833333338</c:v>
                </c:pt>
                <c:pt idx="36">
                  <c:v>121.48470833333337</c:v>
                </c:pt>
                <c:pt idx="37">
                  <c:v>125.61087500000005</c:v>
                </c:pt>
                <c:pt idx="38">
                  <c:v>128.94847500000006</c:v>
                </c:pt>
                <c:pt idx="39">
                  <c:v>134.18787500000005</c:v>
                </c:pt>
                <c:pt idx="40">
                  <c:v>136.25167500000003</c:v>
                </c:pt>
                <c:pt idx="41">
                  <c:v>139.76617500000006</c:v>
                </c:pt>
                <c:pt idx="42">
                  <c:v>146.45577500000007</c:v>
                </c:pt>
                <c:pt idx="43">
                  <c:v>152.77130833333342</c:v>
                </c:pt>
                <c:pt idx="44">
                  <c:v>162.08894166666673</c:v>
                </c:pt>
                <c:pt idx="45">
                  <c:v>171.50094166666673</c:v>
                </c:pt>
                <c:pt idx="46">
                  <c:v>180.29584166666672</c:v>
                </c:pt>
                <c:pt idx="47">
                  <c:v>183.06569166666674</c:v>
                </c:pt>
                <c:pt idx="48">
                  <c:v>186.14219166666672</c:v>
                </c:pt>
                <c:pt idx="49">
                  <c:v>188.05019166666671</c:v>
                </c:pt>
                <c:pt idx="50">
                  <c:v>190.04219166666672</c:v>
                </c:pt>
                <c:pt idx="51">
                  <c:v>191.40699166666673</c:v>
                </c:pt>
                <c:pt idx="52">
                  <c:v>193.35199166666672</c:v>
                </c:pt>
                <c:pt idx="53">
                  <c:v>196.62919166666671</c:v>
                </c:pt>
                <c:pt idx="54">
                  <c:v>197.88099166666672</c:v>
                </c:pt>
                <c:pt idx="55">
                  <c:v>206.41319166666673</c:v>
                </c:pt>
                <c:pt idx="56">
                  <c:v>210.35069166666673</c:v>
                </c:pt>
                <c:pt idx="57">
                  <c:v>213.07019166666672</c:v>
                </c:pt>
                <c:pt idx="58">
                  <c:v>215.87339166666672</c:v>
                </c:pt>
                <c:pt idx="59">
                  <c:v>218.63879166666675</c:v>
                </c:pt>
                <c:pt idx="60">
                  <c:v>221.95799166666674</c:v>
                </c:pt>
                <c:pt idx="61">
                  <c:v>223.32299166666675</c:v>
                </c:pt>
                <c:pt idx="62">
                  <c:v>223.96299166666674</c:v>
                </c:pt>
                <c:pt idx="63">
                  <c:v>225.55029166666674</c:v>
                </c:pt>
                <c:pt idx="64">
                  <c:v>227.46189166666673</c:v>
                </c:pt>
                <c:pt idx="65">
                  <c:v>228.90389166666674</c:v>
                </c:pt>
                <c:pt idx="66">
                  <c:v>229.47369166666675</c:v>
                </c:pt>
                <c:pt idx="67">
                  <c:v>230.64649166666675</c:v>
                </c:pt>
                <c:pt idx="68">
                  <c:v>232.93289166666673</c:v>
                </c:pt>
                <c:pt idx="69">
                  <c:v>234.00809166666673</c:v>
                </c:pt>
                <c:pt idx="70">
                  <c:v>236.33609166666673</c:v>
                </c:pt>
                <c:pt idx="71">
                  <c:v>237.72209166666673</c:v>
                </c:pt>
                <c:pt idx="72">
                  <c:v>239.74509166666672</c:v>
                </c:pt>
                <c:pt idx="73">
                  <c:v>241.72109166666672</c:v>
                </c:pt>
                <c:pt idx="74">
                  <c:v>243.97869166666669</c:v>
                </c:pt>
                <c:pt idx="75">
                  <c:v>246.14869166666668</c:v>
                </c:pt>
                <c:pt idx="76">
                  <c:v>246.80069166666667</c:v>
                </c:pt>
                <c:pt idx="77">
                  <c:v>247.63589166666668</c:v>
                </c:pt>
                <c:pt idx="78">
                  <c:v>249.61549166666668</c:v>
                </c:pt>
                <c:pt idx="79">
                  <c:v>252.2812916666667</c:v>
                </c:pt>
                <c:pt idx="80">
                  <c:v>254.00749166666671</c:v>
                </c:pt>
                <c:pt idx="81">
                  <c:v>256.22509166666674</c:v>
                </c:pt>
                <c:pt idx="82">
                  <c:v>258.25789166666675</c:v>
                </c:pt>
                <c:pt idx="83">
                  <c:v>258.25789166666675</c:v>
                </c:pt>
                <c:pt idx="84">
                  <c:v>258.94949166666675</c:v>
                </c:pt>
                <c:pt idx="85">
                  <c:v>260.32009166666677</c:v>
                </c:pt>
                <c:pt idx="86">
                  <c:v>261.84329166666674</c:v>
                </c:pt>
                <c:pt idx="87">
                  <c:v>263.15689166666675</c:v>
                </c:pt>
                <c:pt idx="88">
                  <c:v>264.64369166666677</c:v>
                </c:pt>
                <c:pt idx="89">
                  <c:v>266.1652916666668</c:v>
                </c:pt>
                <c:pt idx="90">
                  <c:v>268.91389166666676</c:v>
                </c:pt>
                <c:pt idx="91">
                  <c:v>270.83889166666677</c:v>
                </c:pt>
                <c:pt idx="92">
                  <c:v>271.75729166666679</c:v>
                </c:pt>
                <c:pt idx="93">
                  <c:v>275.7370916666668</c:v>
                </c:pt>
                <c:pt idx="94">
                  <c:v>276.1514916666668</c:v>
                </c:pt>
                <c:pt idx="95">
                  <c:v>280.29549166666681</c:v>
                </c:pt>
                <c:pt idx="96">
                  <c:v>281.93529166666679</c:v>
                </c:pt>
                <c:pt idx="97">
                  <c:v>284.17809166666677</c:v>
                </c:pt>
                <c:pt idx="98">
                  <c:v>284.83509166666676</c:v>
                </c:pt>
                <c:pt idx="99">
                  <c:v>286.00809166666676</c:v>
                </c:pt>
                <c:pt idx="100">
                  <c:v>287.5800916666667</c:v>
                </c:pt>
                <c:pt idx="101">
                  <c:v>289.7272916666667</c:v>
                </c:pt>
                <c:pt idx="102">
                  <c:v>290.98189166666668</c:v>
                </c:pt>
                <c:pt idx="103">
                  <c:v>293.57409166666667</c:v>
                </c:pt>
                <c:pt idx="104">
                  <c:v>295.42649166666666</c:v>
                </c:pt>
                <c:pt idx="105">
                  <c:v>297.42289166666666</c:v>
                </c:pt>
                <c:pt idx="106">
                  <c:v>299.72209166666664</c:v>
                </c:pt>
                <c:pt idx="107">
                  <c:v>302.05969166666665</c:v>
                </c:pt>
                <c:pt idx="108">
                  <c:v>304.35889166666664</c:v>
                </c:pt>
                <c:pt idx="109">
                  <c:v>306.08329166666664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'NO3'!$AJ$1</c:f>
              <c:strCache>
                <c:ptCount val="1"/>
                <c:pt idx="0">
                  <c:v>NO3 ištek. suminis kiekis,g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109"/>
              <c:layout>
                <c:manualLayout>
                  <c:x val="-5.6477966547722615E-2"/>
                  <c:y val="0.1412576800002803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0" i="0" u="none" strike="noStrike" kern="1200" baseline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 dirty="0" smtClean="0"/>
                      <a:t>NO</a:t>
                    </a:r>
                    <a:r>
                      <a:rPr lang="en-US" sz="1400" dirty="0" smtClean="0"/>
                      <a:t>3</a:t>
                    </a:r>
                    <a:r>
                      <a:rPr lang="en-US" sz="2000" dirty="0" smtClean="0"/>
                      <a:t>-N outlet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'NO3'!$W$5:$W$114</c:f>
              <c:numCache>
                <c:formatCode>General</c:formatCode>
                <c:ptCount val="110"/>
                <c:pt idx="0">
                  <c:v>0</c:v>
                </c:pt>
                <c:pt idx="1">
                  <c:v>7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31</c:v>
                </c:pt>
                <c:pt idx="16">
                  <c:v>32</c:v>
                </c:pt>
                <c:pt idx="17">
                  <c:v>34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52</c:v>
                </c:pt>
                <c:pt idx="29">
                  <c:v>53</c:v>
                </c:pt>
                <c:pt idx="30">
                  <c:v>54</c:v>
                </c:pt>
                <c:pt idx="31">
                  <c:v>55</c:v>
                </c:pt>
                <c:pt idx="32">
                  <c:v>56</c:v>
                </c:pt>
                <c:pt idx="33">
                  <c:v>60</c:v>
                </c:pt>
                <c:pt idx="34">
                  <c:v>61</c:v>
                </c:pt>
                <c:pt idx="35">
                  <c:v>62</c:v>
                </c:pt>
                <c:pt idx="36">
                  <c:v>63</c:v>
                </c:pt>
                <c:pt idx="37">
                  <c:v>66</c:v>
                </c:pt>
                <c:pt idx="38">
                  <c:v>67</c:v>
                </c:pt>
                <c:pt idx="39">
                  <c:v>68</c:v>
                </c:pt>
                <c:pt idx="40">
                  <c:v>69</c:v>
                </c:pt>
                <c:pt idx="41">
                  <c:v>70</c:v>
                </c:pt>
                <c:pt idx="42">
                  <c:v>73</c:v>
                </c:pt>
                <c:pt idx="43">
                  <c:v>74</c:v>
                </c:pt>
                <c:pt idx="44">
                  <c:v>75</c:v>
                </c:pt>
                <c:pt idx="45">
                  <c:v>76</c:v>
                </c:pt>
                <c:pt idx="46">
                  <c:v>77</c:v>
                </c:pt>
                <c:pt idx="47">
                  <c:v>80</c:v>
                </c:pt>
                <c:pt idx="48">
                  <c:v>81</c:v>
                </c:pt>
                <c:pt idx="49">
                  <c:v>82</c:v>
                </c:pt>
                <c:pt idx="50">
                  <c:v>83</c:v>
                </c:pt>
                <c:pt idx="51">
                  <c:v>94</c:v>
                </c:pt>
                <c:pt idx="52">
                  <c:v>95</c:v>
                </c:pt>
                <c:pt idx="53">
                  <c:v>96</c:v>
                </c:pt>
                <c:pt idx="54">
                  <c:v>97</c:v>
                </c:pt>
                <c:pt idx="55">
                  <c:v>98</c:v>
                </c:pt>
                <c:pt idx="56">
                  <c:v>101</c:v>
                </c:pt>
                <c:pt idx="57">
                  <c:v>102</c:v>
                </c:pt>
                <c:pt idx="58">
                  <c:v>103</c:v>
                </c:pt>
                <c:pt idx="59">
                  <c:v>105</c:v>
                </c:pt>
                <c:pt idx="60">
                  <c:v>108</c:v>
                </c:pt>
                <c:pt idx="61">
                  <c:v>109</c:v>
                </c:pt>
                <c:pt idx="62">
                  <c:v>111</c:v>
                </c:pt>
                <c:pt idx="63">
                  <c:v>112</c:v>
                </c:pt>
                <c:pt idx="64">
                  <c:v>115</c:v>
                </c:pt>
                <c:pt idx="65">
                  <c:v>116</c:v>
                </c:pt>
                <c:pt idx="66">
                  <c:v>117</c:v>
                </c:pt>
                <c:pt idx="67">
                  <c:v>119</c:v>
                </c:pt>
                <c:pt idx="68">
                  <c:v>122</c:v>
                </c:pt>
                <c:pt idx="69">
                  <c:v>126</c:v>
                </c:pt>
                <c:pt idx="70">
                  <c:v>130</c:v>
                </c:pt>
                <c:pt idx="71">
                  <c:v>133</c:v>
                </c:pt>
                <c:pt idx="72">
                  <c:v>137</c:v>
                </c:pt>
                <c:pt idx="73">
                  <c:v>140</c:v>
                </c:pt>
                <c:pt idx="74">
                  <c:v>144</c:v>
                </c:pt>
                <c:pt idx="75">
                  <c:v>146</c:v>
                </c:pt>
                <c:pt idx="76">
                  <c:v>164</c:v>
                </c:pt>
                <c:pt idx="77">
                  <c:v>166</c:v>
                </c:pt>
                <c:pt idx="78">
                  <c:v>168</c:v>
                </c:pt>
                <c:pt idx="79">
                  <c:v>171</c:v>
                </c:pt>
                <c:pt idx="80">
                  <c:v>174</c:v>
                </c:pt>
                <c:pt idx="81">
                  <c:v>178</c:v>
                </c:pt>
                <c:pt idx="82">
                  <c:v>182</c:v>
                </c:pt>
                <c:pt idx="83">
                  <c:v>188</c:v>
                </c:pt>
                <c:pt idx="84">
                  <c:v>193</c:v>
                </c:pt>
                <c:pt idx="85">
                  <c:v>195</c:v>
                </c:pt>
                <c:pt idx="86">
                  <c:v>200</c:v>
                </c:pt>
                <c:pt idx="87">
                  <c:v>202</c:v>
                </c:pt>
                <c:pt idx="88">
                  <c:v>207</c:v>
                </c:pt>
                <c:pt idx="89">
                  <c:v>210</c:v>
                </c:pt>
                <c:pt idx="90">
                  <c:v>215</c:v>
                </c:pt>
                <c:pt idx="91">
                  <c:v>217</c:v>
                </c:pt>
                <c:pt idx="92">
                  <c:v>221</c:v>
                </c:pt>
                <c:pt idx="93">
                  <c:v>223</c:v>
                </c:pt>
                <c:pt idx="94">
                  <c:v>227</c:v>
                </c:pt>
                <c:pt idx="95">
                  <c:v>230</c:v>
                </c:pt>
                <c:pt idx="96">
                  <c:v>234</c:v>
                </c:pt>
                <c:pt idx="97">
                  <c:v>237</c:v>
                </c:pt>
                <c:pt idx="98">
                  <c:v>241</c:v>
                </c:pt>
                <c:pt idx="99">
                  <c:v>243</c:v>
                </c:pt>
                <c:pt idx="100">
                  <c:v>248</c:v>
                </c:pt>
                <c:pt idx="101">
                  <c:v>250</c:v>
                </c:pt>
                <c:pt idx="102">
                  <c:v>255</c:v>
                </c:pt>
                <c:pt idx="103">
                  <c:v>257</c:v>
                </c:pt>
                <c:pt idx="104">
                  <c:v>262</c:v>
                </c:pt>
                <c:pt idx="105">
                  <c:v>269</c:v>
                </c:pt>
                <c:pt idx="106">
                  <c:v>276</c:v>
                </c:pt>
                <c:pt idx="107">
                  <c:v>278</c:v>
                </c:pt>
                <c:pt idx="108">
                  <c:v>284</c:v>
                </c:pt>
                <c:pt idx="109">
                  <c:v>285</c:v>
                </c:pt>
              </c:numCache>
            </c:numRef>
          </c:cat>
          <c:val>
            <c:numRef>
              <c:f>'NO3'!$AJ$5:$AJ$114</c:f>
              <c:numCache>
                <c:formatCode>0.00</c:formatCode>
                <c:ptCount val="110"/>
                <c:pt idx="0">
                  <c:v>6.7032000000000096</c:v>
                </c:pt>
                <c:pt idx="1">
                  <c:v>22.233866666666685</c:v>
                </c:pt>
                <c:pt idx="2">
                  <c:v>25.502866666666673</c:v>
                </c:pt>
                <c:pt idx="3">
                  <c:v>32.306866666666679</c:v>
                </c:pt>
                <c:pt idx="4">
                  <c:v>37.852666666666671</c:v>
                </c:pt>
                <c:pt idx="5">
                  <c:v>37.852666666666671</c:v>
                </c:pt>
                <c:pt idx="6">
                  <c:v>37.88416257916667</c:v>
                </c:pt>
                <c:pt idx="7">
                  <c:v>41.475162579166664</c:v>
                </c:pt>
                <c:pt idx="8">
                  <c:v>43.615149512499997</c:v>
                </c:pt>
                <c:pt idx="9">
                  <c:v>45.365522387500008</c:v>
                </c:pt>
                <c:pt idx="10">
                  <c:v>46.412253787499999</c:v>
                </c:pt>
                <c:pt idx="11">
                  <c:v>48.377069412499999</c:v>
                </c:pt>
                <c:pt idx="12">
                  <c:v>49.686775962499993</c:v>
                </c:pt>
                <c:pt idx="13">
                  <c:v>51.269173987499997</c:v>
                </c:pt>
                <c:pt idx="14">
                  <c:v>51.641087924999994</c:v>
                </c:pt>
                <c:pt idx="15">
                  <c:v>52.347071774999996</c:v>
                </c:pt>
                <c:pt idx="16">
                  <c:v>54.011255196675002</c:v>
                </c:pt>
                <c:pt idx="17">
                  <c:v>54.237731012475003</c:v>
                </c:pt>
                <c:pt idx="18">
                  <c:v>54.237740520675004</c:v>
                </c:pt>
                <c:pt idx="19">
                  <c:v>55.541344617175</c:v>
                </c:pt>
                <c:pt idx="20">
                  <c:v>56.052598066575001</c:v>
                </c:pt>
                <c:pt idx="21">
                  <c:v>56.062106266575</c:v>
                </c:pt>
                <c:pt idx="22">
                  <c:v>56.242793145575</c:v>
                </c:pt>
                <c:pt idx="23">
                  <c:v>56.360765272575001</c:v>
                </c:pt>
                <c:pt idx="24">
                  <c:v>56.533529266575002</c:v>
                </c:pt>
                <c:pt idx="25">
                  <c:v>57.848747691574999</c:v>
                </c:pt>
                <c:pt idx="26">
                  <c:v>58.850806691574995</c:v>
                </c:pt>
                <c:pt idx="27">
                  <c:v>59.863444256575001</c:v>
                </c:pt>
                <c:pt idx="28">
                  <c:v>60.123275630324997</c:v>
                </c:pt>
                <c:pt idx="29">
                  <c:v>60.528591707699995</c:v>
                </c:pt>
                <c:pt idx="30">
                  <c:v>60.544161385199992</c:v>
                </c:pt>
                <c:pt idx="31">
                  <c:v>61.342616218749988</c:v>
                </c:pt>
                <c:pt idx="32">
                  <c:v>61.980540276324994</c:v>
                </c:pt>
                <c:pt idx="33">
                  <c:v>62.488198921324994</c:v>
                </c:pt>
                <c:pt idx="34">
                  <c:v>62.687871121324996</c:v>
                </c:pt>
                <c:pt idx="35">
                  <c:v>62.735412121324998</c:v>
                </c:pt>
                <c:pt idx="36">
                  <c:v>65.123689621324985</c:v>
                </c:pt>
                <c:pt idx="37">
                  <c:v>67.208489621324986</c:v>
                </c:pt>
                <c:pt idx="38">
                  <c:v>68.355789621324988</c:v>
                </c:pt>
                <c:pt idx="39">
                  <c:v>71.283689621324982</c:v>
                </c:pt>
                <c:pt idx="40">
                  <c:v>72.012089621324975</c:v>
                </c:pt>
                <c:pt idx="41">
                  <c:v>73.261689621324976</c:v>
                </c:pt>
                <c:pt idx="42">
                  <c:v>74.97928962132498</c:v>
                </c:pt>
                <c:pt idx="43">
                  <c:v>77.826456287991647</c:v>
                </c:pt>
                <c:pt idx="44">
                  <c:v>81.781422954658296</c:v>
                </c:pt>
                <c:pt idx="45">
                  <c:v>85.582422954658298</c:v>
                </c:pt>
                <c:pt idx="46">
                  <c:v>88.751756287991626</c:v>
                </c:pt>
                <c:pt idx="47">
                  <c:v>90.190864487991632</c:v>
                </c:pt>
                <c:pt idx="48">
                  <c:v>92.253749737991626</c:v>
                </c:pt>
                <c:pt idx="49">
                  <c:v>92.677749737991633</c:v>
                </c:pt>
                <c:pt idx="50">
                  <c:v>93.593671862991641</c:v>
                </c:pt>
                <c:pt idx="51">
                  <c:v>94.06282186299164</c:v>
                </c:pt>
                <c:pt idx="52">
                  <c:v>95.035321862991637</c:v>
                </c:pt>
                <c:pt idx="53">
                  <c:v>99.323638275491646</c:v>
                </c:pt>
                <c:pt idx="54">
                  <c:v>100.09527925049164</c:v>
                </c:pt>
                <c:pt idx="55">
                  <c:v>103.55427925049165</c:v>
                </c:pt>
                <c:pt idx="56">
                  <c:v>104.42052925049164</c:v>
                </c:pt>
                <c:pt idx="57">
                  <c:v>105.79810712549164</c:v>
                </c:pt>
                <c:pt idx="58">
                  <c:v>106.65033662549165</c:v>
                </c:pt>
                <c:pt idx="59">
                  <c:v>107.48283745049166</c:v>
                </c:pt>
                <c:pt idx="60">
                  <c:v>108.60349975049165</c:v>
                </c:pt>
                <c:pt idx="61">
                  <c:v>109.00230302549166</c:v>
                </c:pt>
                <c:pt idx="62">
                  <c:v>109.18230302549166</c:v>
                </c:pt>
                <c:pt idx="63">
                  <c:v>109.97595302549166</c:v>
                </c:pt>
                <c:pt idx="64">
                  <c:v>110.85210302549166</c:v>
                </c:pt>
                <c:pt idx="65">
                  <c:v>111.35521777549165</c:v>
                </c:pt>
                <c:pt idx="66">
                  <c:v>111.61368007549166</c:v>
                </c:pt>
                <c:pt idx="67">
                  <c:v>112.20008007549166</c:v>
                </c:pt>
                <c:pt idx="68">
                  <c:v>112.83348337549165</c:v>
                </c:pt>
                <c:pt idx="69">
                  <c:v>113.67664072549165</c:v>
                </c:pt>
                <c:pt idx="70">
                  <c:v>114.59357842549166</c:v>
                </c:pt>
                <c:pt idx="71">
                  <c:v>115.20957842549166</c:v>
                </c:pt>
                <c:pt idx="72">
                  <c:v>117.08807842549166</c:v>
                </c:pt>
                <c:pt idx="73">
                  <c:v>117.49457022549166</c:v>
                </c:pt>
                <c:pt idx="74">
                  <c:v>119.18777022549163</c:v>
                </c:pt>
                <c:pt idx="75">
                  <c:v>120.33932762549163</c:v>
                </c:pt>
                <c:pt idx="76">
                  <c:v>120.37329462549164</c:v>
                </c:pt>
                <c:pt idx="77">
                  <c:v>121.21800282549164</c:v>
                </c:pt>
                <c:pt idx="78">
                  <c:v>122.19116347549163</c:v>
                </c:pt>
                <c:pt idx="79">
                  <c:v>123.52406347549164</c:v>
                </c:pt>
                <c:pt idx="80">
                  <c:v>124.09946347549165</c:v>
                </c:pt>
                <c:pt idx="81">
                  <c:v>124.85292577549166</c:v>
                </c:pt>
                <c:pt idx="82">
                  <c:v>125.99550937549165</c:v>
                </c:pt>
                <c:pt idx="83">
                  <c:v>125.99550937549165</c:v>
                </c:pt>
                <c:pt idx="84">
                  <c:v>126.68710937549164</c:v>
                </c:pt>
                <c:pt idx="85">
                  <c:v>127.07870937549166</c:v>
                </c:pt>
                <c:pt idx="86">
                  <c:v>127.56659462549165</c:v>
                </c:pt>
                <c:pt idx="87">
                  <c:v>127.90450282549165</c:v>
                </c:pt>
                <c:pt idx="88">
                  <c:v>128.99820937549165</c:v>
                </c:pt>
                <c:pt idx="89">
                  <c:v>130.36686182549167</c:v>
                </c:pt>
                <c:pt idx="90">
                  <c:v>130.87586182549165</c:v>
                </c:pt>
                <c:pt idx="91">
                  <c:v>131.20586182549167</c:v>
                </c:pt>
                <c:pt idx="92">
                  <c:v>131.46826182549168</c:v>
                </c:pt>
                <c:pt idx="93">
                  <c:v>133.23706182549168</c:v>
                </c:pt>
                <c:pt idx="94">
                  <c:v>133.44426182549168</c:v>
                </c:pt>
                <c:pt idx="95">
                  <c:v>134.27306182549168</c:v>
                </c:pt>
                <c:pt idx="96">
                  <c:v>134.81966182549169</c:v>
                </c:pt>
                <c:pt idx="97">
                  <c:v>135.94106182549169</c:v>
                </c:pt>
                <c:pt idx="98">
                  <c:v>136.31234872549169</c:v>
                </c:pt>
                <c:pt idx="99">
                  <c:v>136.71208642549169</c:v>
                </c:pt>
                <c:pt idx="100">
                  <c:v>137.73388642549168</c:v>
                </c:pt>
                <c:pt idx="101">
                  <c:v>138.65664707549169</c:v>
                </c:pt>
                <c:pt idx="102">
                  <c:v>139.39464707549169</c:v>
                </c:pt>
                <c:pt idx="103">
                  <c:v>140.3916470754917</c:v>
                </c:pt>
                <c:pt idx="104">
                  <c:v>140.72844707549172</c:v>
                </c:pt>
                <c:pt idx="105">
                  <c:v>141.24924707549172</c:v>
                </c:pt>
                <c:pt idx="106">
                  <c:v>142.01564707549173</c:v>
                </c:pt>
                <c:pt idx="107">
                  <c:v>142.81386347549173</c:v>
                </c:pt>
                <c:pt idx="108">
                  <c:v>143.58026347549173</c:v>
                </c:pt>
                <c:pt idx="109">
                  <c:v>144.25086347549174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516488"/>
        <c:axId val="185510216"/>
      </c:lineChart>
      <c:catAx>
        <c:axId val="18551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85510216"/>
        <c:crosses val="autoZero"/>
        <c:auto val="1"/>
        <c:lblAlgn val="ctr"/>
        <c:lblOffset val="100"/>
        <c:noMultiLvlLbl val="0"/>
      </c:catAx>
      <c:valAx>
        <c:axId val="185510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dirty="0" smtClean="0"/>
                  <a:t>N-NO</a:t>
                </a:r>
                <a:r>
                  <a:rPr lang="en-US" sz="2000" baseline="-25000" dirty="0" smtClean="0"/>
                  <a:t>3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, </a:t>
                </a:r>
                <a:r>
                  <a:rPr lang="en-US" sz="2000" dirty="0" smtClean="0"/>
                  <a:t>gram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5.097574608729465E-3"/>
              <c:y val="0.2882624095689691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85516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0.71552</cdr:x>
      <cdr:y>0.10169</cdr:y>
    </cdr:from>
    <cdr:to>
      <cdr:x>0.94828</cdr:x>
      <cdr:y>0.26832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76664" y="432048"/>
          <a:ext cx="1944216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/>
            <a:t>Inflow</a:t>
          </a:r>
        </a:p>
        <a:p xmlns:a="http://schemas.openxmlformats.org/drawingml/2006/main">
          <a:r>
            <a:rPr lang="en-US" sz="2000" dirty="0" smtClean="0"/>
            <a:t>Outflow</a:t>
          </a:r>
          <a:endParaRPr lang="lt-LT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A53FA65-60C1-433A-B188-D61BA5E3C429}" type="datetimeFigureOut">
              <a:rPr lang="lt-LT"/>
              <a:pPr>
                <a:defRPr/>
              </a:pPr>
              <a:t>2016-05-31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2DE5DD-41B3-43EE-8935-04582D5AAC9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6635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E48B0E8-271E-4C2F-AD03-3C41C509B8E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1004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CD2EEB3-6D69-4E54-8029-AC7B9E4C633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9586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299ABEB-AA2A-44BA-8C08-1757B8C7A73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3980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647DB0-10F9-4BFE-93E2-A7BDFD417A1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528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F5146D5-EBC2-4FF6-92EA-D443D7A0A42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2418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967779B-33CF-425C-A758-59CBB8BCEAA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75037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775701E-8E91-4BBB-9A19-2D667ECC6BB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6639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6A821-C15A-4F1F-8778-9BA52CF276CD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82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2D596-D955-4415-A292-1072BA4F99B0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9BD33-FB5A-4077-8FE9-ECA04238DA8B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4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21BD2-6DD9-4813-9E79-9316AEBAE841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0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69E3656-0FED-43D2-A253-78C9B4F31A0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33423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8D0CD-9BA1-4784-AE67-65D8D7EFFF37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98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E3725-D96A-44B8-A956-39130F7F9881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02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C6404-4063-4ABF-8534-5E3673082687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34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39FA7-AD4D-40FB-8B30-DD403EB78EC9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93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B7A09-92FA-4E18-8FCE-A808C95F2CFD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6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41F40-D9D5-48A9-A7F7-C8262AD3B00D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294E0-5285-433E-BD6F-E8E25B1A2D6D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51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E6D0-BA98-4C67-BF42-C18457FDC927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78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2E2F8-091E-46D3-8BB4-E9C835F93F9E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45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B998C-C5A6-4A9A-814F-31A3B2907276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3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5C7FD82-EC4E-46C4-98E6-85AF740982F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11364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C31F-63DC-4B8B-9221-D847B39150D7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34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065FE-EA27-4FDA-B51F-08239781241A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05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45E36-2159-4A24-A60C-C6113ACB2021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19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C852-B9B6-48A0-B9B1-9BCC658E99A6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69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78B6B-C299-4DA8-9F2A-22D219E0D4B3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35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397C5-6AC2-4C00-A156-E275441614C4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10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5DDDB-0504-4BE1-82C1-095FC637720E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04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98177-2639-42F9-8940-3E84E08E768C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62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6E4CE-C278-421C-B923-9A5BE92E9922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90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64C0F-67E7-4D3E-9F96-7DCD66864117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530C7CF-B3FA-4466-9343-61F779E0C4C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984401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A56E2-9477-42A6-B877-A8BAC80EDA0A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44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75B3D-3197-45B8-8FB1-131ED54F9D38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801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A20A8-65DD-417B-8D8E-50E7513E252D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491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4D58-08C1-4F06-8187-596EBD26452A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79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B1AA2-2844-443B-923B-890DFB0CDE94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596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8129-6C4C-4F9F-8A79-D425425B8171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3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AA88EB7-CF83-4AAF-A1B5-7C084B94691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569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735E03A-1AEF-4361-94AB-E950C1A485D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91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210602E-F248-4B23-9322-055625A6282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2005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06011E8-FEE8-4807-8D82-ED7DCCB6BEF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656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F36AA43-3C4A-43E9-931A-67F5E592C83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206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text styles</a:t>
            </a:r>
          </a:p>
          <a:p>
            <a:pPr lvl="1"/>
            <a:r>
              <a:rPr lang="lt-LT" altLang="lt-LT" smtClean="0"/>
              <a:t>Second level</a:t>
            </a:r>
          </a:p>
          <a:p>
            <a:pPr lvl="2"/>
            <a:r>
              <a:rPr lang="lt-LT" altLang="lt-LT" smtClean="0"/>
              <a:t>Third level</a:t>
            </a:r>
          </a:p>
          <a:p>
            <a:pPr lvl="3"/>
            <a:r>
              <a:rPr lang="lt-LT" altLang="lt-LT" smtClean="0"/>
              <a:t>Fourth level</a:t>
            </a:r>
          </a:p>
          <a:p>
            <a:pPr lvl="4"/>
            <a:r>
              <a:rPr lang="lt-LT" alt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03E47E3-160C-41B5-A925-3886BC4DB5B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text styles</a:t>
            </a:r>
          </a:p>
          <a:p>
            <a:pPr lvl="1"/>
            <a:r>
              <a:rPr lang="lt-LT" altLang="lt-LT" smtClean="0"/>
              <a:t>Second level</a:t>
            </a:r>
          </a:p>
          <a:p>
            <a:pPr lvl="2"/>
            <a:r>
              <a:rPr lang="lt-LT" altLang="lt-LT" smtClean="0"/>
              <a:t>Third level</a:t>
            </a:r>
          </a:p>
          <a:p>
            <a:pPr lvl="3"/>
            <a:r>
              <a:rPr lang="lt-LT" altLang="lt-LT" smtClean="0"/>
              <a:t>Fourth level</a:t>
            </a:r>
          </a:p>
          <a:p>
            <a:pPr lvl="4"/>
            <a:r>
              <a:rPr lang="lt-LT" alt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43D4431-5599-4003-A087-73ECE91505A4}" type="slidenum">
              <a:rPr lang="lt-LT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text styles</a:t>
            </a:r>
          </a:p>
          <a:p>
            <a:pPr lvl="1"/>
            <a:r>
              <a:rPr lang="lt-LT" altLang="lt-LT" smtClean="0"/>
              <a:t>Second level</a:t>
            </a:r>
          </a:p>
          <a:p>
            <a:pPr lvl="2"/>
            <a:r>
              <a:rPr lang="lt-LT" altLang="lt-LT" smtClean="0"/>
              <a:t>Third level</a:t>
            </a:r>
          </a:p>
          <a:p>
            <a:pPr lvl="3"/>
            <a:r>
              <a:rPr lang="lt-LT" altLang="lt-LT" smtClean="0"/>
              <a:t>Fourth level</a:t>
            </a:r>
          </a:p>
          <a:p>
            <a:pPr lvl="4"/>
            <a:r>
              <a:rPr lang="lt-LT" alt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D98CF5-70D3-4D01-9A1D-17BAC21D5A37}" type="slidenum">
              <a:rPr lang="lt-LT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6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  <p:sldLayoutId id="2147484035" r:id="rId14"/>
    <p:sldLayoutId id="214748403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Microsoft_Excel_97-2003_Worksheet1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1858962"/>
          </a:xfrm>
        </p:spPr>
        <p:txBody>
          <a:bodyPr/>
          <a:lstStyle/>
          <a:p>
            <a:r>
              <a:rPr lang="lt-LT" altLang="lt-LT" sz="4000" b="1" dirty="0" err="1" smtClean="0"/>
              <a:t>Anaerobi</a:t>
            </a:r>
            <a:r>
              <a:rPr lang="en-US" altLang="lt-LT" sz="4000" b="1" dirty="0" smtClean="0"/>
              <a:t>c digestion development</a:t>
            </a:r>
            <a:r>
              <a:rPr lang="lt-LT" altLang="lt-LT" b="1" dirty="0" smtClean="0"/>
              <a:t/>
            </a:r>
            <a:br>
              <a:rPr lang="lt-LT" altLang="lt-LT" b="1" dirty="0" smtClean="0"/>
            </a:br>
            <a:r>
              <a:rPr lang="en-US" altLang="lt-LT" sz="2800" dirty="0" smtClean="0"/>
              <a:t>Deciduous woodchips </a:t>
            </a:r>
            <a:endParaRPr lang="lt-LT" altLang="lt-LT" sz="2800" dirty="0" smtClean="0"/>
          </a:p>
        </p:txBody>
      </p:sp>
      <p:graphicFrame>
        <p:nvGraphicFramePr>
          <p:cNvPr id="81923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351590"/>
              </p:ext>
            </p:extLst>
          </p:nvPr>
        </p:nvGraphicFramePr>
        <p:xfrm>
          <a:off x="467544" y="2009775"/>
          <a:ext cx="8280919" cy="4299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4" r:id="rId4" imgW="7529213" imgH="4237087" progId="Excel.Chart.8">
                  <p:embed/>
                </p:oleObj>
              </mc:Choice>
              <mc:Fallback>
                <p:oleObj r:id="rId4" imgW="7529213" imgH="423708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009775"/>
                        <a:ext cx="8280919" cy="42995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92171" y="396113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Inflow</a:t>
            </a:r>
          </a:p>
          <a:p>
            <a:r>
              <a:rPr lang="en-US" sz="1800" dirty="0" smtClean="0"/>
              <a:t>Inside bioreactor</a:t>
            </a:r>
            <a:endParaRPr lang="lt-LT" sz="18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762471" y="3552981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Dissolved oxygen</a:t>
            </a:r>
            <a:endParaRPr lang="lt-LT" sz="2000" b="1" dirty="0"/>
          </a:p>
        </p:txBody>
      </p:sp>
    </p:spTree>
    <p:extLst>
      <p:ext uri="{BB962C8B-B14F-4D97-AF65-F5344CB8AC3E}">
        <p14:creationId xmlns:p14="http://schemas.microsoft.com/office/powerpoint/2010/main" val="13718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223963"/>
          </a:xfrm>
        </p:spPr>
        <p:txBody>
          <a:bodyPr/>
          <a:lstStyle/>
          <a:p>
            <a:r>
              <a:rPr lang="en-US" altLang="lt-LT" sz="4800" b="1" dirty="0" smtClean="0"/>
              <a:t>NO</a:t>
            </a:r>
            <a:r>
              <a:rPr lang="en-US" altLang="lt-LT" sz="2800" b="1" dirty="0" smtClean="0"/>
              <a:t>3</a:t>
            </a:r>
            <a:r>
              <a:rPr lang="en-US" altLang="lt-LT" sz="4800" b="1" dirty="0" smtClean="0"/>
              <a:t> removal efficiency</a:t>
            </a:r>
            <a:r>
              <a:rPr lang="lt-LT" altLang="lt-LT" b="1" dirty="0" smtClean="0"/>
              <a:t/>
            </a:r>
            <a:br>
              <a:rPr lang="lt-LT" altLang="lt-LT" b="1" dirty="0" smtClean="0"/>
            </a:br>
            <a:r>
              <a:rPr lang="en-US" altLang="lt-LT" sz="2400" b="1" dirty="0" smtClean="0"/>
              <a:t>Deciduous woodchips</a:t>
            </a:r>
            <a:endParaRPr lang="lt-LT" altLang="lt-LT" sz="2400" dirty="0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629507"/>
              </p:ext>
            </p:extLst>
          </p:nvPr>
        </p:nvGraphicFramePr>
        <p:xfrm>
          <a:off x="395536" y="1988840"/>
          <a:ext cx="849694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81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NO</a:t>
            </a:r>
            <a:r>
              <a:rPr lang="en-US" sz="2400" b="1" dirty="0" smtClean="0"/>
              <a:t>3</a:t>
            </a:r>
            <a:r>
              <a:rPr lang="en-US" sz="3600" b="1" dirty="0" smtClean="0"/>
              <a:t>-N removal (cumulative curves)</a:t>
            </a:r>
            <a:endParaRPr lang="lt-LT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156147"/>
              </p:ext>
            </p:extLst>
          </p:nvPr>
        </p:nvGraphicFramePr>
        <p:xfrm>
          <a:off x="539552" y="1600200"/>
          <a:ext cx="8147248" cy="45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5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277" y="485191"/>
            <a:ext cx="8229600" cy="1143000"/>
          </a:xfrm>
        </p:spPr>
        <p:txBody>
          <a:bodyPr/>
          <a:lstStyle/>
          <a:p>
            <a:r>
              <a:rPr lang="en-US" b="1" dirty="0" smtClean="0"/>
              <a:t>Nitrate removal in woodchip bioreactors</a:t>
            </a:r>
            <a:endParaRPr lang="lt-LT" b="1" dirty="0"/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034659" cy="471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4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t-LT" sz="3200" b="1" dirty="0" smtClean="0"/>
              <a:t>W</a:t>
            </a:r>
            <a:r>
              <a:rPr lang="lt-LT" altLang="lt-LT" sz="3200" b="1" dirty="0" err="1" smtClean="0"/>
              <a:t>oodchip</a:t>
            </a:r>
            <a:r>
              <a:rPr lang="lt-LT" altLang="lt-LT" sz="3200" b="1" dirty="0" smtClean="0"/>
              <a:t> </a:t>
            </a:r>
            <a:r>
              <a:rPr lang="lt-LT" altLang="lt-LT" sz="3200" b="1" dirty="0" err="1" smtClean="0"/>
              <a:t>bioreactors</a:t>
            </a:r>
            <a:r>
              <a:rPr lang="lt-LT" altLang="lt-LT" dirty="0" smtClean="0"/>
              <a:t>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23850" y="2049463"/>
            <a:ext cx="8229600" cy="4525962"/>
          </a:xfrm>
        </p:spPr>
        <p:txBody>
          <a:bodyPr/>
          <a:lstStyle/>
          <a:p>
            <a:endParaRPr lang="lt-LT" altLang="lt-LT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50" y="1319213"/>
            <a:ext cx="5184775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187700"/>
            <a:ext cx="3743325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317500" y="5297488"/>
            <a:ext cx="4608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lt-LT" sz="1800" b="1" dirty="0" smtClean="0">
                <a:solidFill>
                  <a:srgbClr val="000000"/>
                </a:solidFill>
              </a:rPr>
              <a:t>Denitrifying bacteria use </a:t>
            </a:r>
            <a:r>
              <a:rPr lang="en-US" altLang="lt-LT" sz="1800" b="1" dirty="0">
                <a:solidFill>
                  <a:srgbClr val="000000"/>
                </a:solidFill>
              </a:rPr>
              <a:t>the carbon in the woodchips as their food and use the nitrate as part of their respiration process! </a:t>
            </a:r>
          </a:p>
        </p:txBody>
      </p:sp>
      <p:sp>
        <p:nvSpPr>
          <p:cNvPr id="2" name="Rectangle 1"/>
          <p:cNvSpPr/>
          <p:nvPr/>
        </p:nvSpPr>
        <p:spPr>
          <a:xfrm>
            <a:off x="5940152" y="2276872"/>
            <a:ext cx="30523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1600" b="1" dirty="0" err="1"/>
              <a:t>Photo</a:t>
            </a:r>
            <a:r>
              <a:rPr lang="lt-LT" sz="1600" b="1" dirty="0"/>
              <a:t> </a:t>
            </a:r>
            <a:r>
              <a:rPr lang="lt-LT" sz="1600" b="1" dirty="0" err="1"/>
              <a:t>courtesy</a:t>
            </a:r>
            <a:r>
              <a:rPr lang="lt-LT" sz="1600" b="1" dirty="0"/>
              <a:t> </a:t>
            </a:r>
            <a:r>
              <a:rPr lang="lt-LT" sz="1600" b="1" dirty="0" err="1"/>
              <a:t>Agri</a:t>
            </a:r>
            <a:r>
              <a:rPr lang="lt-LT" sz="1600" b="1" dirty="0"/>
              <a:t> </a:t>
            </a:r>
            <a:r>
              <a:rPr lang="lt-LT" sz="1600" b="1" dirty="0" err="1"/>
              <a:t>Drain</a:t>
            </a:r>
            <a:r>
              <a:rPr lang="lt-LT" sz="1600" b="1" dirty="0"/>
              <a:t> </a:t>
            </a:r>
            <a:r>
              <a:rPr lang="lt-LT" sz="1600" b="1" dirty="0" err="1"/>
              <a:t>Corp</a:t>
            </a:r>
            <a:r>
              <a:rPr lang="lt-LT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50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788024" y="648453"/>
            <a:ext cx="4104456" cy="1143000"/>
          </a:xfrm>
        </p:spPr>
        <p:txBody>
          <a:bodyPr/>
          <a:lstStyle/>
          <a:p>
            <a:r>
              <a:rPr lang="en-US" altLang="lt-LT" b="1" dirty="0" smtClean="0"/>
              <a:t>Bioreactor installation</a:t>
            </a:r>
            <a:endParaRPr lang="lt-LT" altLang="lt-LT" b="1" dirty="0" smtClean="0"/>
          </a:p>
        </p:txBody>
      </p:sp>
      <p:pic>
        <p:nvPicPr>
          <p:cNvPr id="2969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7904" y="2852936"/>
            <a:ext cx="5246687" cy="3489325"/>
          </a:xfrm>
        </p:spPr>
      </p:pic>
      <p:pic>
        <p:nvPicPr>
          <p:cNvPr id="29700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357" y="3645024"/>
            <a:ext cx="39227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Content Placeholder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663576"/>
            <a:ext cx="4170362" cy="312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92080" y="6311250"/>
            <a:ext cx="3168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1200" b="1" dirty="0" err="1"/>
              <a:t>Photo</a:t>
            </a:r>
            <a:r>
              <a:rPr lang="lt-LT" sz="1200" b="1" dirty="0"/>
              <a:t> </a:t>
            </a:r>
            <a:r>
              <a:rPr lang="lt-LT" sz="1200" b="1" dirty="0" err="1"/>
              <a:t>courtesy</a:t>
            </a:r>
            <a:r>
              <a:rPr lang="lt-LT" sz="1200" b="1" dirty="0"/>
              <a:t> </a:t>
            </a:r>
            <a:r>
              <a:rPr lang="en-US" sz="1200" b="1" dirty="0" smtClean="0"/>
              <a:t>: Iowa State University, USA</a:t>
            </a:r>
            <a:endParaRPr lang="lt-LT" sz="1200" b="1" dirty="0"/>
          </a:p>
        </p:txBody>
      </p:sp>
    </p:spTree>
    <p:extLst>
      <p:ext uri="{BB962C8B-B14F-4D97-AF65-F5344CB8AC3E}">
        <p14:creationId xmlns:p14="http://schemas.microsoft.com/office/powerpoint/2010/main" val="35125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r>
              <a:rPr lang="lt-LT" altLang="lt-LT" sz="4000" b="1" dirty="0" err="1" smtClean="0"/>
              <a:t>Woodchip</a:t>
            </a:r>
            <a:r>
              <a:rPr lang="lt-LT" altLang="lt-LT" sz="4000" b="1" dirty="0" smtClean="0"/>
              <a:t> </a:t>
            </a:r>
            <a:r>
              <a:rPr lang="lt-LT" altLang="lt-LT" sz="4000" b="1" dirty="0" err="1" smtClean="0"/>
              <a:t>bioreactors</a:t>
            </a:r>
            <a:r>
              <a:rPr lang="en-US" altLang="lt-LT" sz="4000" b="1" dirty="0" smtClean="0"/>
              <a:t> </a:t>
            </a:r>
            <a:br>
              <a:rPr lang="en-US" altLang="lt-LT" sz="4000" b="1" dirty="0" smtClean="0"/>
            </a:br>
            <a:r>
              <a:rPr lang="en-US" altLang="lt-LT" sz="3200" b="1" dirty="0" smtClean="0"/>
              <a:t>main characteristics and estimated cost</a:t>
            </a:r>
            <a:endParaRPr lang="lt-LT" altLang="lt-LT" sz="32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Dimensions: 		L: 	</a:t>
            </a:r>
            <a:r>
              <a:rPr lang="lt-LT" b="1" dirty="0"/>
              <a:t>5</a:t>
            </a:r>
            <a:r>
              <a:rPr lang="en-US" b="1" dirty="0" smtClean="0"/>
              <a:t>-</a:t>
            </a:r>
            <a:r>
              <a:rPr lang="lt-LT" b="1" dirty="0"/>
              <a:t>3</a:t>
            </a:r>
            <a:r>
              <a:rPr lang="en-US" b="1" dirty="0" smtClean="0"/>
              <a:t>0 m</a:t>
            </a: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				W: 	</a:t>
            </a:r>
            <a:r>
              <a:rPr lang="en-US" b="1" dirty="0" smtClean="0"/>
              <a:t>1-7 m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				H: 	</a:t>
            </a:r>
            <a:r>
              <a:rPr lang="en-US" b="1" dirty="0" smtClean="0"/>
              <a:t>1.1-1.3 m</a:t>
            </a:r>
            <a:endParaRPr lang="en-US" dirty="0" smtClean="0"/>
          </a:p>
          <a:p>
            <a:pPr>
              <a:defRPr/>
            </a:pPr>
            <a:r>
              <a:rPr lang="en-US" sz="2200" dirty="0" smtClean="0"/>
              <a:t>Size of wood material:   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C6600"/>
                </a:solidFill>
              </a:rPr>
              <a:t>0.5-2.5 cm</a:t>
            </a:r>
          </a:p>
          <a:p>
            <a:pPr>
              <a:defRPr/>
            </a:pPr>
            <a:r>
              <a:rPr lang="en-US" dirty="0" smtClean="0"/>
              <a:t>Lifetime:		</a:t>
            </a:r>
            <a:r>
              <a:rPr lang="en-US" dirty="0" smtClean="0">
                <a:solidFill>
                  <a:srgbClr val="00B050"/>
                </a:solidFill>
              </a:rPr>
              <a:t>15 years</a:t>
            </a:r>
          </a:p>
          <a:p>
            <a:pPr>
              <a:defRPr/>
            </a:pPr>
            <a:r>
              <a:rPr lang="en-US" dirty="0" smtClean="0"/>
              <a:t>Drainage area: 	</a:t>
            </a:r>
            <a:r>
              <a:rPr lang="en-US" dirty="0" smtClean="0">
                <a:solidFill>
                  <a:srgbClr val="000099"/>
                </a:solidFill>
              </a:rPr>
              <a:t>12-40 ha</a:t>
            </a:r>
          </a:p>
          <a:p>
            <a:pPr>
              <a:defRPr/>
            </a:pPr>
            <a:r>
              <a:rPr lang="en-US" dirty="0" smtClean="0"/>
              <a:t>Negative side effects: </a:t>
            </a:r>
            <a:r>
              <a:rPr lang="en-US" sz="2800" dirty="0" smtClean="0">
                <a:solidFill>
                  <a:srgbClr val="663300"/>
                </a:solidFill>
              </a:rPr>
              <a:t>tea-colored water</a:t>
            </a:r>
          </a:p>
          <a:p>
            <a:pPr>
              <a:defRPr/>
            </a:pPr>
            <a:r>
              <a:rPr lang="en-US" sz="2800" dirty="0" smtClean="0"/>
              <a:t>Costs: 			</a:t>
            </a:r>
            <a:r>
              <a:rPr lang="en-US" sz="2800" dirty="0" smtClean="0">
                <a:solidFill>
                  <a:srgbClr val="FF0000"/>
                </a:solidFill>
              </a:rPr>
              <a:t>7 000-10 000 </a:t>
            </a:r>
            <a:r>
              <a:rPr lang="lt-LT" sz="2800" dirty="0" err="1" smtClean="0">
                <a:solidFill>
                  <a:srgbClr val="FF0000"/>
                </a:solidFill>
              </a:rPr>
              <a:t>Eur</a:t>
            </a:r>
            <a:endParaRPr lang="lt-L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 Diagonal.pot</Template>
  <TotalTime>7143</TotalTime>
  <Words>79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Times New Roman</vt:lpstr>
      <vt:lpstr>Default Design</vt:lpstr>
      <vt:lpstr>5_Default Design</vt:lpstr>
      <vt:lpstr>6_Default Design</vt:lpstr>
      <vt:lpstr>Microsoft Excel Chart</vt:lpstr>
      <vt:lpstr>Anaerobic digestion development Deciduous woodchips </vt:lpstr>
      <vt:lpstr>NO3 removal efficiency Deciduous woodchips</vt:lpstr>
      <vt:lpstr>NO3-N removal (cumulative curves)</vt:lpstr>
      <vt:lpstr>Nitrate removal in woodchip bioreactors</vt:lpstr>
      <vt:lpstr>Woodchip bioreactors </vt:lpstr>
      <vt:lpstr>Bioreactor installation</vt:lpstr>
      <vt:lpstr>Woodchip bioreactors  main characteristics and estimated cost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Arvydas Povilaitis</dc:creator>
  <cp:lastModifiedBy>Mārtiņš Krasovskis</cp:lastModifiedBy>
  <cp:revision>462</cp:revision>
  <dcterms:modified xsi:type="dcterms:W3CDTF">2016-05-31T09:53:11Z</dcterms:modified>
</cp:coreProperties>
</file>